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51" r:id="rId4"/>
  </p:sldMasterIdLst>
  <p:notesMasterIdLst>
    <p:notesMasterId r:id="rId26"/>
  </p:notesMasterIdLst>
  <p:handoutMasterIdLst>
    <p:handoutMasterId r:id="rId27"/>
  </p:handoutMasterIdLst>
  <p:sldIdLst>
    <p:sldId id="2147481890" r:id="rId5"/>
    <p:sldId id="2147481816" r:id="rId6"/>
    <p:sldId id="2147481894" r:id="rId7"/>
    <p:sldId id="2147481912" r:id="rId8"/>
    <p:sldId id="2147481913" r:id="rId9"/>
    <p:sldId id="2147481931" r:id="rId10"/>
    <p:sldId id="2147481933" r:id="rId11"/>
    <p:sldId id="2147481934" r:id="rId12"/>
    <p:sldId id="2147481935" r:id="rId13"/>
    <p:sldId id="2147481936" r:id="rId14"/>
    <p:sldId id="2147481922" r:id="rId15"/>
    <p:sldId id="2147481942" r:id="rId16"/>
    <p:sldId id="2147481921" r:id="rId17"/>
    <p:sldId id="2147481937" r:id="rId18"/>
    <p:sldId id="2147481940" r:id="rId19"/>
    <p:sldId id="2147481924" r:id="rId20"/>
    <p:sldId id="2147481925" r:id="rId21"/>
    <p:sldId id="2147481928" r:id="rId22"/>
    <p:sldId id="2147481929" r:id="rId23"/>
    <p:sldId id="2147481887" r:id="rId24"/>
    <p:sldId id="2147481870" r:id="rId25"/>
  </p:sldIdLst>
  <p:sldSz cx="12192000" cy="6858000"/>
  <p:notesSz cx="7010400" cy="92964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BE9803-E3C5-28B0-25A6-C31171BD17DD}" name="Eric Winner" initials="" userId="S::ewinner@ntdev.microsoft.com::0a47e0f2-42d9-4e37-b0e1-6e49b2fde7c9" providerId="AD"/>
  <p188:author id="{F30E944E-2699-1806-A877-BCDE8F4A8F0E}" name="Tara Roth" initials="TR" userId="S::tararo@microsoft.com::5b0b819a-257f-4d47-a203-38c1c0162723" providerId="AD"/>
  <p188:author id="{B1BF8571-C087-D5D9-C658-29C4EBD7DCEA}" name="Evelyn Ozzie" initials="EO" userId="S::evelynk@microsoft.com::83df4608-1e93-4c3b-8476-a46e09416a5b" providerId="AD"/>
  <p188:author id="{78BC957D-0A20-4991-2B6E-F6294803719C}" name="Jeff Harris" initials="JH" userId="S::jeharris@microsoft.com::9b72a94e-b814-4796-bcc9-980b887bdc6a" providerId="AD"/>
  <p188:author id="{914482A7-EB6D-A898-7B92-3AB91DD1EF84}" name="Matt Winkler (AZURE)" initials="MW(" userId="S::mwinkle@microsoft.com::29123571-6b97-4e1b-8ee4-3d341abd5388" providerId="AD"/>
  <p188:author id="{6AFA61D8-796F-555E-A395-B33F90AAF99E}" name="Monica Lueder" initials="ML" userId="S::monical@microsoft.com::75969e72-ba9c-4e32-a4ac-c8f3aeff9ba2" providerId="AD"/>
  <p188:author id="{96D53CE2-F692-5F56-346D-4BB3BEB59E3C}" name="Cameron King" initials="CK" userId="S::cameronking@microsoft.com::1d41ab79-8aa4-4753-ac86-9c05377c0e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作者"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FD"/>
    <a:srgbClr val="3942F5"/>
    <a:srgbClr val="989DFA"/>
    <a:srgbClr val="3399FF"/>
    <a:srgbClr val="93C4FF"/>
    <a:srgbClr val="4F9FFF"/>
    <a:srgbClr val="C1D933"/>
    <a:srgbClr val="19AB7A"/>
    <a:srgbClr val="1CADE4"/>
    <a:srgbClr val="097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2" autoAdjust="0"/>
    <p:restoredTop sz="94660"/>
  </p:normalViewPr>
  <p:slideViewPr>
    <p:cSldViewPr snapToGrid="0">
      <p:cViewPr>
        <p:scale>
          <a:sx n="75" d="100"/>
          <a:sy n="75" d="100"/>
        </p:scale>
        <p:origin x="-60" y="453"/>
      </p:cViewPr>
      <p:guideLst/>
    </p:cSldViewPr>
  </p:slideViewPr>
  <p:notesTextViewPr>
    <p:cViewPr>
      <p:scale>
        <a:sx n="1" d="1"/>
        <a:sy n="1" d="1"/>
      </p:scale>
      <p:origin x="0" y="0"/>
    </p:cViewPr>
  </p:notesTextViewPr>
  <p:sorterViewPr>
    <p:cViewPr>
      <p:scale>
        <a:sx n="100" d="100"/>
        <a:sy n="100" d="100"/>
      </p:scale>
      <p:origin x="0" y="-216"/>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91290817134525E-2"/>
          <c:y val="2.9775342555958581E-2"/>
          <c:w val="0.93155401618617606"/>
          <c:h val="0.8008346457557084"/>
        </c:manualLayout>
      </c:layout>
      <c:barChart>
        <c:barDir val="col"/>
        <c:grouping val="clustered"/>
        <c:varyColors val="0"/>
        <c:ser>
          <c:idx val="0"/>
          <c:order val="0"/>
          <c:tx>
            <c:strRef>
              <c:f>Sheet1!$B$1</c:f>
              <c:strCache>
                <c:ptCount val="1"/>
                <c:pt idx="0">
                  <c:v>系列 1</c:v>
                </c:pt>
              </c:strCache>
            </c:strRef>
          </c:tx>
          <c:spPr>
            <a:gradFill>
              <a:gsLst>
                <a:gs pos="0">
                  <a:srgbClr val="00B0F0"/>
                </a:gs>
                <a:gs pos="100000">
                  <a:srgbClr val="155CFB"/>
                </a:gs>
              </a:gsLst>
              <a:lin ang="5400000" scaled="0"/>
            </a:gradFill>
            <a:ln>
              <a:noFill/>
            </a:ln>
            <a:effectLst/>
            <a:scene3d>
              <a:camera prst="orthographicFront">
                <a:rot lat="0" lon="0" rev="0"/>
              </a:camera>
              <a:lightRig rig="twoPt" dir="tl"/>
            </a:scene3d>
            <a:sp3d prstMaterial="flat">
              <a:bevelT w="19050" h="31750" prst="coolSlant"/>
            </a:sp3d>
          </c:spPr>
          <c:invertIfNegative val="0"/>
          <c:dPt>
            <c:idx val="4"/>
            <c:invertIfNegative val="0"/>
            <c:bubble3D val="0"/>
            <c:extLst>
              <c:ext xmlns:c16="http://schemas.microsoft.com/office/drawing/2014/chart" uri="{C3380CC4-5D6E-409C-BE32-E72D297353CC}">
                <c16:uniqueId val="{00000004-8133-4211-9857-2681F53B92C1}"/>
              </c:ext>
            </c:extLst>
          </c:dPt>
          <c:dLbls>
            <c:dLbl>
              <c:idx val="0"/>
              <c:tx>
                <c:rich>
                  <a:bodyPr/>
                  <a:lstStyle/>
                  <a:p>
                    <a:fld id="{683FBE5D-E130-4366-A522-229164743760}" type="VALUE">
                      <a:rPr lang="en-US" smtClean="0"/>
                      <a:pPr/>
                      <a:t>[值]</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33-4211-9857-2681F53B92C1}"/>
                </c:ext>
              </c:extLst>
            </c:dLbl>
            <c:dLbl>
              <c:idx val="1"/>
              <c:tx>
                <c:rich>
                  <a:bodyPr/>
                  <a:lstStyle/>
                  <a:p>
                    <a:fld id="{D505AC8B-E490-4803-AF84-11C24210C8E2}" type="VALUE">
                      <a:rPr lang="en-US" smtClean="0"/>
                      <a:pPr/>
                      <a:t>[值]</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33-4211-9857-2681F53B92C1}"/>
                </c:ext>
              </c:extLst>
            </c:dLbl>
            <c:dLbl>
              <c:idx val="2"/>
              <c:tx>
                <c:rich>
                  <a:bodyPr/>
                  <a:lstStyle/>
                  <a:p>
                    <a:fld id="{E3BDF0A8-8682-4B16-890E-D4F207A2776D}" type="VALUE">
                      <a:rPr lang="en-US" smtClean="0"/>
                      <a:pPr/>
                      <a:t>[值]</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133-4211-9857-2681F53B92C1}"/>
                </c:ext>
              </c:extLst>
            </c:dLbl>
            <c:dLbl>
              <c:idx val="3"/>
              <c:tx>
                <c:rich>
                  <a:bodyPr/>
                  <a:lstStyle/>
                  <a:p>
                    <a:fld id="{B1B1C4C1-B202-4B2B-87F9-3E5C30E4937C}" type="VALUE">
                      <a:rPr lang="en-US" smtClean="0"/>
                      <a:pPr/>
                      <a:t>[值]</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133-4211-9857-2681F53B92C1}"/>
                </c:ext>
              </c:extLst>
            </c:dLbl>
            <c:dLbl>
              <c:idx val="4"/>
              <c:tx>
                <c:rich>
                  <a:bodyPr/>
                  <a:lstStyle/>
                  <a:p>
                    <a:fld id="{FE0C7A60-C74F-4159-A3E2-3F370979852F}" type="VALUE">
                      <a:rPr lang="en-US" smtClean="0"/>
                      <a:pPr/>
                      <a:t>[值]</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133-4211-9857-2681F53B92C1}"/>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0.00%</c:formatCode>
                <c:ptCount val="5"/>
                <c:pt idx="0">
                  <c:v>1.0999999999999999E-2</c:v>
                </c:pt>
                <c:pt idx="1">
                  <c:v>1.9E-2</c:v>
                </c:pt>
                <c:pt idx="2">
                  <c:v>0.13400000000000001</c:v>
                </c:pt>
                <c:pt idx="3">
                  <c:v>0.433</c:v>
                </c:pt>
                <c:pt idx="4">
                  <c:v>0.40200000000000002</c:v>
                </c:pt>
              </c:numCache>
            </c:numRef>
          </c:val>
          <c:extLst>
            <c:ext xmlns:c16="http://schemas.microsoft.com/office/drawing/2014/chart" uri="{C3380CC4-5D6E-409C-BE32-E72D297353CC}">
              <c16:uniqueId val="{00000005-8133-4211-9857-2681F53B92C1}"/>
            </c:ext>
          </c:extLst>
        </c:ser>
        <c:dLbls>
          <c:showLegendKey val="0"/>
          <c:showVal val="0"/>
          <c:showCatName val="0"/>
          <c:showSerName val="0"/>
          <c:showPercent val="0"/>
          <c:showBubbleSize val="0"/>
        </c:dLbls>
        <c:gapWidth val="120"/>
        <c:overlap val="-24"/>
        <c:axId val="601903432"/>
        <c:axId val="601903760"/>
      </c:barChart>
      <c:catAx>
        <c:axId val="601903432"/>
        <c:scaling>
          <c:orientation val="minMax"/>
        </c:scaling>
        <c:delete val="0"/>
        <c:axPos val="b"/>
        <c:numFmt formatCode="General" sourceLinked="1"/>
        <c:majorTickMark val="none"/>
        <c:minorTickMark val="none"/>
        <c:tickLblPos val="nextTo"/>
        <c:spPr>
          <a:noFill/>
          <a:ln w="12700" cap="flat" cmpd="sng" algn="ctr">
            <a:solidFill>
              <a:schemeClr val="tx1">
                <a:lumMod val="85000"/>
                <a:alpha val="40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1903760"/>
        <c:crosses val="autoZero"/>
        <c:auto val="1"/>
        <c:lblAlgn val="ctr"/>
        <c:lblOffset val="100"/>
        <c:noMultiLvlLbl val="0"/>
      </c:catAx>
      <c:valAx>
        <c:axId val="601903760"/>
        <c:scaling>
          <c:orientation val="minMax"/>
          <c:max val="0.5"/>
        </c:scaling>
        <c:delete val="0"/>
        <c:axPos val="l"/>
        <c:majorGridlines>
          <c:spPr>
            <a:ln w="9525" cap="flat" cmpd="sng" algn="ctr">
              <a:solidFill>
                <a:schemeClr val="tx1">
                  <a:lumMod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1903432"/>
        <c:crosses val="autoZero"/>
        <c:crossBetween val="between"/>
        <c:majorUnit val="0.1"/>
      </c:valAx>
      <c:spPr>
        <a:noFill/>
        <a:ln w="952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2019 R3 LTS</c:v>
                </c:pt>
                <c:pt idx="1">
                  <c:v>2022 or 2022 R2</c:v>
                </c:pt>
                <c:pt idx="2">
                  <c:v>2022 R3 LTS</c:v>
                </c:pt>
                <c:pt idx="3">
                  <c:v>2025</c:v>
                </c:pt>
              </c:strCache>
            </c:strRef>
          </c:cat>
          <c:val>
            <c:numRef>
              <c:f>Sheet1!$B$2:$B$5</c:f>
              <c:numCache>
                <c:formatCode>General</c:formatCode>
                <c:ptCount val="4"/>
                <c:pt idx="0">
                  <c:v>3.93</c:v>
                </c:pt>
                <c:pt idx="1">
                  <c:v>4.03</c:v>
                </c:pt>
                <c:pt idx="2">
                  <c:v>4.2699999999999996</c:v>
                </c:pt>
                <c:pt idx="3">
                  <c:v>4.3</c:v>
                </c:pt>
              </c:numCache>
            </c:numRef>
          </c:val>
          <c:smooth val="0"/>
          <c:extLst>
            <c:ext xmlns:c16="http://schemas.microsoft.com/office/drawing/2014/chart" uri="{C3380CC4-5D6E-409C-BE32-E72D297353CC}">
              <c16:uniqueId val="{00000000-36FD-4DCA-90BD-A79F2DE72995}"/>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2019 R3 LTS</c:v>
                </c:pt>
                <c:pt idx="1">
                  <c:v>2022 or 2022 R2</c:v>
                </c:pt>
                <c:pt idx="2">
                  <c:v>2022 R3 LTS</c:v>
                </c:pt>
                <c:pt idx="3">
                  <c:v>2025</c:v>
                </c:pt>
              </c:strCache>
            </c:strRef>
          </c:cat>
          <c:val>
            <c:numRef>
              <c:f>Sheet1!$C$2:$C$5</c:f>
              <c:numCache>
                <c:formatCode>General</c:formatCode>
                <c:ptCount val="4"/>
              </c:numCache>
            </c:numRef>
          </c:val>
          <c:smooth val="0"/>
          <c:extLst>
            <c:ext xmlns:c16="http://schemas.microsoft.com/office/drawing/2014/chart" uri="{C3380CC4-5D6E-409C-BE32-E72D297353CC}">
              <c16:uniqueId val="{00000001-36FD-4DCA-90BD-A79F2DE72995}"/>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2019 R3 LTS</c:v>
                </c:pt>
                <c:pt idx="1">
                  <c:v>2022 or 2022 R2</c:v>
                </c:pt>
                <c:pt idx="2">
                  <c:v>2022 R3 LTS</c:v>
                </c:pt>
                <c:pt idx="3">
                  <c:v>2025</c:v>
                </c:pt>
              </c:strCache>
            </c:strRef>
          </c:cat>
          <c:val>
            <c:numRef>
              <c:f>Sheet1!$D$2:$D$5</c:f>
              <c:numCache>
                <c:formatCode>General</c:formatCode>
                <c:ptCount val="4"/>
              </c:numCache>
            </c:numRef>
          </c:val>
          <c:smooth val="0"/>
          <c:extLst>
            <c:ext xmlns:c16="http://schemas.microsoft.com/office/drawing/2014/chart" uri="{C3380CC4-5D6E-409C-BE32-E72D297353CC}">
              <c16:uniqueId val="{00000002-36FD-4DCA-90BD-A79F2DE72995}"/>
            </c:ext>
          </c:extLst>
        </c:ser>
        <c:dLbls>
          <c:showLegendKey val="0"/>
          <c:showVal val="0"/>
          <c:showCatName val="0"/>
          <c:showSerName val="0"/>
          <c:showPercent val="0"/>
          <c:showBubbleSize val="0"/>
        </c:dLbls>
        <c:marker val="1"/>
        <c:smooth val="0"/>
        <c:axId val="296249808"/>
        <c:axId val="293486704"/>
      </c:lineChart>
      <c:catAx>
        <c:axId val="296249808"/>
        <c:scaling>
          <c:orientation val="minMax"/>
        </c:scaling>
        <c:delete val="0"/>
        <c:axPos val="b"/>
        <c:numFmt formatCode="General" sourceLinked="1"/>
        <c:majorTickMark val="none"/>
        <c:minorTickMark val="in"/>
        <c:tickLblPos val="nextTo"/>
        <c:spPr>
          <a:noFill/>
          <a:ln w="9525" cap="flat" cmpd="sng" algn="ctr">
            <a:solidFill>
              <a:schemeClr val="tx1">
                <a:lumMod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3486704"/>
        <c:crosses val="autoZero"/>
        <c:auto val="1"/>
        <c:lblAlgn val="ctr"/>
        <c:lblOffset val="100"/>
        <c:tickMarkSkip val="1"/>
        <c:noMultiLvlLbl val="0"/>
      </c:catAx>
      <c:valAx>
        <c:axId val="293486704"/>
        <c:scaling>
          <c:orientation val="minMax"/>
          <c:max val="4.4000000000000004"/>
          <c:min val="3.8"/>
        </c:scaling>
        <c:delete val="0"/>
        <c:axPos val="l"/>
        <c:majorGridlines>
          <c:spPr>
            <a:ln w="9525" cap="flat" cmpd="sng" algn="ctr">
              <a:solidFill>
                <a:schemeClr val="tx1">
                  <a:lumMod val="7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9624980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5875"/>
          </c:spPr>
          <c:dPt>
            <c:idx val="0"/>
            <c:bubble3D val="0"/>
            <c:spPr>
              <a:solidFill>
                <a:srgbClr val="2289FF"/>
              </a:solidFill>
              <a:ln w="15875">
                <a:solidFill>
                  <a:schemeClr val="lt1"/>
                </a:solidFill>
              </a:ln>
              <a:effectLst/>
            </c:spPr>
            <c:extLst>
              <c:ext xmlns:c16="http://schemas.microsoft.com/office/drawing/2014/chart" uri="{C3380CC4-5D6E-409C-BE32-E72D297353CC}">
                <c16:uniqueId val="{00000001-5FED-4C1F-834B-CB5136F5216D}"/>
              </c:ext>
            </c:extLst>
          </c:dPt>
          <c:dPt>
            <c:idx val="1"/>
            <c:bubble3D val="0"/>
            <c:spPr>
              <a:solidFill>
                <a:srgbClr val="28B66C"/>
              </a:solidFill>
              <a:ln w="15875">
                <a:solidFill>
                  <a:schemeClr val="lt1"/>
                </a:solidFill>
              </a:ln>
              <a:effectLst/>
            </c:spPr>
            <c:extLst>
              <c:ext xmlns:c16="http://schemas.microsoft.com/office/drawing/2014/chart" uri="{C3380CC4-5D6E-409C-BE32-E72D297353CC}">
                <c16:uniqueId val="{00000003-5FED-4C1F-834B-CB5136F5216D}"/>
              </c:ext>
            </c:extLst>
          </c:dPt>
          <c:dPt>
            <c:idx val="2"/>
            <c:bubble3D val="0"/>
            <c:spPr>
              <a:solidFill>
                <a:srgbClr val="4C50F2"/>
              </a:solidFill>
              <a:ln w="15875">
                <a:solidFill>
                  <a:schemeClr val="lt1"/>
                </a:solidFill>
              </a:ln>
              <a:effectLst/>
            </c:spPr>
            <c:extLst>
              <c:ext xmlns:c16="http://schemas.microsoft.com/office/drawing/2014/chart" uri="{C3380CC4-5D6E-409C-BE32-E72D297353CC}">
                <c16:uniqueId val="{00000005-5FED-4C1F-834B-CB5136F5216D}"/>
              </c:ext>
            </c:extLst>
          </c:dPt>
          <c:dPt>
            <c:idx val="3"/>
            <c:bubble3D val="0"/>
            <c:spPr>
              <a:solidFill>
                <a:srgbClr val="FF9A30"/>
              </a:solidFill>
              <a:ln w="15875">
                <a:solidFill>
                  <a:schemeClr val="lt1"/>
                </a:solidFill>
              </a:ln>
              <a:effectLst/>
            </c:spPr>
            <c:extLst>
              <c:ext xmlns:c16="http://schemas.microsoft.com/office/drawing/2014/chart" uri="{C3380CC4-5D6E-409C-BE32-E72D297353CC}">
                <c16:uniqueId val="{00000007-5FED-4C1F-834B-CB5136F5216D}"/>
              </c:ext>
            </c:extLst>
          </c:dPt>
          <c:dPt>
            <c:idx val="4"/>
            <c:bubble3D val="0"/>
            <c:spPr>
              <a:solidFill>
                <a:srgbClr val="FF5C39"/>
              </a:solidFill>
              <a:ln w="15875">
                <a:solidFill>
                  <a:schemeClr val="lt1"/>
                </a:solidFill>
              </a:ln>
              <a:effectLst/>
            </c:spPr>
            <c:extLst>
              <c:ext xmlns:c16="http://schemas.microsoft.com/office/drawing/2014/chart" uri="{C3380CC4-5D6E-409C-BE32-E72D297353CC}">
                <c16:uniqueId val="{00000009-5FED-4C1F-834B-CB5136F5216D}"/>
              </c:ext>
            </c:extLst>
          </c:dPt>
          <c:dPt>
            <c:idx val="5"/>
            <c:bubble3D val="0"/>
            <c:spPr>
              <a:solidFill>
                <a:srgbClr val="E7CE19"/>
              </a:solidFill>
              <a:ln w="15875">
                <a:solidFill>
                  <a:schemeClr val="lt1"/>
                </a:solidFill>
              </a:ln>
              <a:effectLst/>
            </c:spPr>
            <c:extLst>
              <c:ext xmlns:c16="http://schemas.microsoft.com/office/drawing/2014/chart" uri="{C3380CC4-5D6E-409C-BE32-E72D297353CC}">
                <c16:uniqueId val="{0000000B-5FED-4C1F-834B-CB5136F5216D}"/>
              </c:ext>
            </c:extLst>
          </c:dPt>
          <c:dPt>
            <c:idx val="6"/>
            <c:bubble3D val="0"/>
            <c:spPr>
              <a:solidFill>
                <a:srgbClr val="3366CC"/>
              </a:solidFill>
              <a:ln w="15875">
                <a:solidFill>
                  <a:schemeClr val="lt1"/>
                </a:solidFill>
              </a:ln>
              <a:effectLst/>
            </c:spPr>
            <c:extLst>
              <c:ext xmlns:c16="http://schemas.microsoft.com/office/drawing/2014/chart" uri="{C3380CC4-5D6E-409C-BE32-E72D297353CC}">
                <c16:uniqueId val="{0000000D-5FED-4C1F-834B-CB5136F5216D}"/>
              </c:ext>
            </c:extLst>
          </c:dPt>
          <c:dPt>
            <c:idx val="7"/>
            <c:bubble3D val="0"/>
            <c:spPr>
              <a:solidFill>
                <a:srgbClr val="DC3912"/>
              </a:solidFill>
              <a:ln w="15875">
                <a:solidFill>
                  <a:schemeClr val="lt1"/>
                </a:solidFill>
              </a:ln>
              <a:effectLst/>
            </c:spPr>
            <c:extLst>
              <c:ext xmlns:c16="http://schemas.microsoft.com/office/drawing/2014/chart" uri="{C3380CC4-5D6E-409C-BE32-E72D297353CC}">
                <c16:uniqueId val="{0000000F-5FED-4C1F-834B-CB5136F5216D}"/>
              </c:ext>
            </c:extLst>
          </c:dPt>
          <c:dPt>
            <c:idx val="8"/>
            <c:bubble3D val="0"/>
            <c:spPr>
              <a:solidFill>
                <a:srgbClr val="FF9900"/>
              </a:solidFill>
              <a:ln w="15875">
                <a:solidFill>
                  <a:schemeClr val="lt1"/>
                </a:solidFill>
              </a:ln>
              <a:effectLst/>
            </c:spPr>
            <c:extLst>
              <c:ext xmlns:c16="http://schemas.microsoft.com/office/drawing/2014/chart" uri="{C3380CC4-5D6E-409C-BE32-E72D297353CC}">
                <c16:uniqueId val="{00000011-5FED-4C1F-834B-CB5136F5216D}"/>
              </c:ext>
            </c:extLst>
          </c:dPt>
          <c:dLbls>
            <c:dLbl>
              <c:idx val="0"/>
              <c:layout>
                <c:manualLayout>
                  <c:x val="-0.16918662966240244"/>
                  <c:y val="0.14573448000813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ED-4C1F-834B-CB5136F5216D}"/>
                </c:ext>
              </c:extLst>
            </c:dLbl>
            <c:dLbl>
              <c:idx val="1"/>
              <c:layout>
                <c:manualLayout>
                  <c:x val="-0.13108901871489378"/>
                  <c:y val="-0.197820180196282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ED-4C1F-834B-CB5136F5216D}"/>
                </c:ext>
              </c:extLst>
            </c:dLbl>
            <c:dLbl>
              <c:idx val="2"/>
              <c:layout>
                <c:manualLayout>
                  <c:x val="0.1427114998756393"/>
                  <c:y val="-7.429008616222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ED-4C1F-834B-CB5136F5216D}"/>
                </c:ext>
              </c:extLst>
            </c:dLbl>
            <c:dLbl>
              <c:idx val="3"/>
              <c:layout>
                <c:manualLayout>
                  <c:x val="0.17307456033891178"/>
                  <c:y val="1.921252304266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ED-4C1F-834B-CB5136F5216D}"/>
                </c:ext>
              </c:extLst>
            </c:dLbl>
            <c:dLbl>
              <c:idx val="4"/>
              <c:layout>
                <c:manualLayout>
                  <c:x val="0.13140495054040183"/>
                  <c:y val="0.162362991786875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ED-4C1F-834B-CB5136F5216D}"/>
                </c:ext>
              </c:extLst>
            </c:dLbl>
            <c:dLbl>
              <c:idx val="6"/>
              <c:layout>
                <c:manualLayout>
                  <c:x val="-0.18864330138080573"/>
                  <c:y val="-0.18434785693909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ED-4C1F-834B-CB5136F5216D}"/>
                </c:ext>
              </c:extLst>
            </c:dLbl>
            <c:dLbl>
              <c:idx val="7"/>
              <c:layout>
                <c:manualLayout>
                  <c:x val="0.25484137852333677"/>
                  <c:y val="-0.108023016990941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ED-4C1F-834B-CB5136F5216D}"/>
                </c:ext>
              </c:extLst>
            </c:dLbl>
            <c:dLbl>
              <c:idx val="8"/>
              <c:layout>
                <c:manualLayout>
                  <c:x val="0.12844317014720982"/>
                  <c:y val="0.17878573952671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ED-4C1F-834B-CB5136F5216D}"/>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2025</c:v>
                </c:pt>
                <c:pt idx="1">
                  <c:v>2022 R3 LTS</c:v>
                </c:pt>
                <c:pt idx="2">
                  <c:v>2022 or 2022 R2</c:v>
                </c:pt>
                <c:pt idx="3">
                  <c:v>2019 R3 LTS</c:v>
                </c:pt>
                <c:pt idx="4">
                  <c:v>EOMM/EOL versions (2017-2021, 12.x or older)</c:v>
                </c:pt>
              </c:strCache>
            </c:strRef>
          </c:cat>
          <c:val>
            <c:numRef>
              <c:f>Sheet1!$B$2:$B$6</c:f>
              <c:numCache>
                <c:formatCode>0.00%</c:formatCode>
                <c:ptCount val="5"/>
                <c:pt idx="0">
                  <c:v>0.246</c:v>
                </c:pt>
                <c:pt idx="1">
                  <c:v>0.376</c:v>
                </c:pt>
                <c:pt idx="2">
                  <c:v>8.3000000000000004E-2</c:v>
                </c:pt>
                <c:pt idx="3">
                  <c:v>0.123</c:v>
                </c:pt>
                <c:pt idx="4">
                  <c:v>0.17299999999999999</c:v>
                </c:pt>
              </c:numCache>
            </c:numRef>
          </c:val>
          <c:extLst>
            <c:ext xmlns:c16="http://schemas.microsoft.com/office/drawing/2014/chart" uri="{C3380CC4-5D6E-409C-BE32-E72D297353CC}">
              <c16:uniqueId val="{00000012-5FED-4C1F-834B-CB5136F521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5875"/>
          </c:spPr>
          <c:dPt>
            <c:idx val="0"/>
            <c:bubble3D val="0"/>
            <c:spPr>
              <a:solidFill>
                <a:srgbClr val="2289FF"/>
              </a:solidFill>
              <a:ln w="15875">
                <a:solidFill>
                  <a:schemeClr val="lt1"/>
                </a:solidFill>
              </a:ln>
              <a:effectLst/>
            </c:spPr>
            <c:extLst>
              <c:ext xmlns:c16="http://schemas.microsoft.com/office/drawing/2014/chart" uri="{C3380CC4-5D6E-409C-BE32-E72D297353CC}">
                <c16:uniqueId val="{00000001-6E61-47F7-B847-9E6AF16A9E9B}"/>
              </c:ext>
            </c:extLst>
          </c:dPt>
          <c:dPt>
            <c:idx val="1"/>
            <c:bubble3D val="0"/>
            <c:spPr>
              <a:solidFill>
                <a:srgbClr val="1BBA85"/>
              </a:solidFill>
              <a:ln w="15875">
                <a:solidFill>
                  <a:schemeClr val="lt1"/>
                </a:solidFill>
              </a:ln>
              <a:effectLst/>
            </c:spPr>
            <c:extLst>
              <c:ext xmlns:c16="http://schemas.microsoft.com/office/drawing/2014/chart" uri="{C3380CC4-5D6E-409C-BE32-E72D297353CC}">
                <c16:uniqueId val="{00000003-6E61-47F7-B847-9E6AF16A9E9B}"/>
              </c:ext>
            </c:extLst>
          </c:dPt>
          <c:dPt>
            <c:idx val="2"/>
            <c:bubble3D val="0"/>
            <c:spPr>
              <a:solidFill>
                <a:srgbClr val="4C50F2"/>
              </a:solidFill>
              <a:ln w="15875">
                <a:solidFill>
                  <a:schemeClr val="lt1"/>
                </a:solidFill>
              </a:ln>
              <a:effectLst/>
            </c:spPr>
            <c:extLst>
              <c:ext xmlns:c16="http://schemas.microsoft.com/office/drawing/2014/chart" uri="{C3380CC4-5D6E-409C-BE32-E72D297353CC}">
                <c16:uniqueId val="{00000005-6E61-47F7-B847-9E6AF16A9E9B}"/>
              </c:ext>
            </c:extLst>
          </c:dPt>
          <c:dPt>
            <c:idx val="3"/>
            <c:bubble3D val="0"/>
            <c:spPr>
              <a:solidFill>
                <a:srgbClr val="FF9A30"/>
              </a:solidFill>
              <a:ln w="15875">
                <a:solidFill>
                  <a:schemeClr val="lt1"/>
                </a:solidFill>
              </a:ln>
              <a:effectLst/>
            </c:spPr>
            <c:extLst>
              <c:ext xmlns:c16="http://schemas.microsoft.com/office/drawing/2014/chart" uri="{C3380CC4-5D6E-409C-BE32-E72D297353CC}">
                <c16:uniqueId val="{00000007-6E61-47F7-B847-9E6AF16A9E9B}"/>
              </c:ext>
            </c:extLst>
          </c:dPt>
          <c:dPt>
            <c:idx val="4"/>
            <c:bubble3D val="0"/>
            <c:spPr>
              <a:solidFill>
                <a:srgbClr val="FF5C39"/>
              </a:solidFill>
              <a:ln w="15875">
                <a:solidFill>
                  <a:schemeClr val="lt1"/>
                </a:solidFill>
              </a:ln>
              <a:effectLst/>
            </c:spPr>
            <c:extLst>
              <c:ext xmlns:c16="http://schemas.microsoft.com/office/drawing/2014/chart" uri="{C3380CC4-5D6E-409C-BE32-E72D297353CC}">
                <c16:uniqueId val="{00000009-6E61-47F7-B847-9E6AF16A9E9B}"/>
              </c:ext>
            </c:extLst>
          </c:dPt>
          <c:dPt>
            <c:idx val="5"/>
            <c:bubble3D val="0"/>
            <c:spPr>
              <a:solidFill>
                <a:srgbClr val="E7CE19"/>
              </a:solidFill>
              <a:ln w="15875">
                <a:solidFill>
                  <a:schemeClr val="lt1"/>
                </a:solidFill>
              </a:ln>
              <a:effectLst/>
            </c:spPr>
            <c:extLst>
              <c:ext xmlns:c16="http://schemas.microsoft.com/office/drawing/2014/chart" uri="{C3380CC4-5D6E-409C-BE32-E72D297353CC}">
                <c16:uniqueId val="{0000000B-6E61-47F7-B847-9E6AF16A9E9B}"/>
              </c:ext>
            </c:extLst>
          </c:dPt>
          <c:dPt>
            <c:idx val="6"/>
            <c:bubble3D val="0"/>
            <c:spPr>
              <a:solidFill>
                <a:srgbClr val="3366CC"/>
              </a:solidFill>
              <a:ln w="15875">
                <a:solidFill>
                  <a:schemeClr val="lt1"/>
                </a:solidFill>
              </a:ln>
              <a:effectLst/>
            </c:spPr>
            <c:extLst>
              <c:ext xmlns:c16="http://schemas.microsoft.com/office/drawing/2014/chart" uri="{C3380CC4-5D6E-409C-BE32-E72D297353CC}">
                <c16:uniqueId val="{0000000D-6E61-47F7-B847-9E6AF16A9E9B}"/>
              </c:ext>
            </c:extLst>
          </c:dPt>
          <c:dPt>
            <c:idx val="7"/>
            <c:bubble3D val="0"/>
            <c:spPr>
              <a:solidFill>
                <a:srgbClr val="DC3912"/>
              </a:solidFill>
              <a:ln w="15875">
                <a:solidFill>
                  <a:schemeClr val="lt1"/>
                </a:solidFill>
              </a:ln>
              <a:effectLst/>
            </c:spPr>
            <c:extLst>
              <c:ext xmlns:c16="http://schemas.microsoft.com/office/drawing/2014/chart" uri="{C3380CC4-5D6E-409C-BE32-E72D297353CC}">
                <c16:uniqueId val="{0000000F-6E61-47F7-B847-9E6AF16A9E9B}"/>
              </c:ext>
            </c:extLst>
          </c:dPt>
          <c:dPt>
            <c:idx val="8"/>
            <c:bubble3D val="0"/>
            <c:spPr>
              <a:solidFill>
                <a:srgbClr val="FF9900"/>
              </a:solidFill>
              <a:ln w="15875">
                <a:solidFill>
                  <a:schemeClr val="lt1"/>
                </a:solidFill>
              </a:ln>
              <a:effectLst/>
            </c:spPr>
            <c:extLst>
              <c:ext xmlns:c16="http://schemas.microsoft.com/office/drawing/2014/chart" uri="{C3380CC4-5D6E-409C-BE32-E72D297353CC}">
                <c16:uniqueId val="{00000011-6E61-47F7-B847-9E6AF16A9E9B}"/>
              </c:ext>
            </c:extLst>
          </c:dPt>
          <c:dLbls>
            <c:dLbl>
              <c:idx val="0"/>
              <c:layout>
                <c:manualLayout>
                  <c:x val="-0.13928451715728141"/>
                  <c:y val="0.163845375732160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61-47F7-B847-9E6AF16A9E9B}"/>
                </c:ext>
              </c:extLst>
            </c:dLbl>
            <c:dLbl>
              <c:idx val="1"/>
              <c:layout>
                <c:manualLayout>
                  <c:x val="-0.17186477261684457"/>
                  <c:y val="-0.109844483972570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61-47F7-B847-9E6AF16A9E9B}"/>
                </c:ext>
              </c:extLst>
            </c:dLbl>
            <c:dLbl>
              <c:idx val="2"/>
              <c:layout>
                <c:manualLayout>
                  <c:x val="-4.0821559735730303E-2"/>
                  <c:y val="-0.107958051172549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61-47F7-B847-9E6AF16A9E9B}"/>
                </c:ext>
              </c:extLst>
            </c:dLbl>
            <c:dLbl>
              <c:idx val="3"/>
              <c:layout>
                <c:manualLayout>
                  <c:x val="0.192929890960711"/>
                  <c:y val="-0.119637677508168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61-47F7-B847-9E6AF16A9E9B}"/>
                </c:ext>
              </c:extLst>
            </c:dLbl>
            <c:dLbl>
              <c:idx val="4"/>
              <c:layout>
                <c:manualLayout>
                  <c:x val="0.12868656694693845"/>
                  <c:y val="0.16117389977496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61-47F7-B847-9E6AF16A9E9B}"/>
                </c:ext>
              </c:extLst>
            </c:dLbl>
            <c:dLbl>
              <c:idx val="6"/>
              <c:layout>
                <c:manualLayout>
                  <c:x val="-0.18864330138080573"/>
                  <c:y val="-0.18434785693909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E61-47F7-B847-9E6AF16A9E9B}"/>
                </c:ext>
              </c:extLst>
            </c:dLbl>
            <c:dLbl>
              <c:idx val="7"/>
              <c:layout>
                <c:manualLayout>
                  <c:x val="0.25484137852333677"/>
                  <c:y val="-0.108023016990941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E61-47F7-B847-9E6AF16A9E9B}"/>
                </c:ext>
              </c:extLst>
            </c:dLbl>
            <c:dLbl>
              <c:idx val="8"/>
              <c:layout>
                <c:manualLayout>
                  <c:x val="0.12844317014720982"/>
                  <c:y val="0.17878573952671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E61-47F7-B847-9E6AF16A9E9B}"/>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1</c:v>
                </c:pt>
                <c:pt idx="1">
                  <c:v>2</c:v>
                </c:pt>
                <c:pt idx="2">
                  <c:v>3</c:v>
                </c:pt>
                <c:pt idx="3">
                  <c:v>4</c:v>
                </c:pt>
                <c:pt idx="4">
                  <c:v>5</c:v>
                </c:pt>
              </c:numCache>
            </c:numRef>
          </c:cat>
          <c:val>
            <c:numRef>
              <c:f>Sheet1!$B$2:$B$6</c:f>
              <c:numCache>
                <c:formatCode>0.00%</c:formatCode>
                <c:ptCount val="5"/>
                <c:pt idx="0">
                  <c:v>0.25700000000000001</c:v>
                </c:pt>
                <c:pt idx="1">
                  <c:v>0.186</c:v>
                </c:pt>
                <c:pt idx="2">
                  <c:v>0.05</c:v>
                </c:pt>
                <c:pt idx="3" formatCode="0%">
                  <c:v>0.33800000000000002</c:v>
                </c:pt>
                <c:pt idx="4">
                  <c:v>0.16900000000000001</c:v>
                </c:pt>
              </c:numCache>
            </c:numRef>
          </c:val>
          <c:extLst>
            <c:ext xmlns:c16="http://schemas.microsoft.com/office/drawing/2014/chart" uri="{C3380CC4-5D6E-409C-BE32-E72D297353CC}">
              <c16:uniqueId val="{00000012-6E61-47F7-B847-9E6AF16A9E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5875"/>
          </c:spPr>
          <c:dPt>
            <c:idx val="0"/>
            <c:bubble3D val="0"/>
            <c:spPr>
              <a:solidFill>
                <a:srgbClr val="2289FF"/>
              </a:solidFill>
              <a:ln w="15875">
                <a:solidFill>
                  <a:schemeClr val="lt1"/>
                </a:solidFill>
              </a:ln>
              <a:effectLst/>
            </c:spPr>
            <c:extLst>
              <c:ext xmlns:c16="http://schemas.microsoft.com/office/drawing/2014/chart" uri="{C3380CC4-5D6E-409C-BE32-E72D297353CC}">
                <c16:uniqueId val="{00000001-FC91-4D4D-ADF1-6876765C60A0}"/>
              </c:ext>
            </c:extLst>
          </c:dPt>
          <c:dPt>
            <c:idx val="1"/>
            <c:bubble3D val="0"/>
            <c:spPr>
              <a:solidFill>
                <a:srgbClr val="1BBA85"/>
              </a:solidFill>
              <a:ln w="15875">
                <a:solidFill>
                  <a:schemeClr val="lt1"/>
                </a:solidFill>
              </a:ln>
              <a:effectLst/>
            </c:spPr>
            <c:extLst>
              <c:ext xmlns:c16="http://schemas.microsoft.com/office/drawing/2014/chart" uri="{C3380CC4-5D6E-409C-BE32-E72D297353CC}">
                <c16:uniqueId val="{00000003-FC91-4D4D-ADF1-6876765C60A0}"/>
              </c:ext>
            </c:extLst>
          </c:dPt>
          <c:dPt>
            <c:idx val="2"/>
            <c:bubble3D val="0"/>
            <c:spPr>
              <a:solidFill>
                <a:srgbClr val="FF9A30"/>
              </a:solidFill>
              <a:ln w="15875">
                <a:solidFill>
                  <a:schemeClr val="lt1"/>
                </a:solidFill>
              </a:ln>
              <a:effectLst/>
            </c:spPr>
            <c:extLst>
              <c:ext xmlns:c16="http://schemas.microsoft.com/office/drawing/2014/chart" uri="{C3380CC4-5D6E-409C-BE32-E72D297353CC}">
                <c16:uniqueId val="{00000005-FC91-4D4D-ADF1-6876765C60A0}"/>
              </c:ext>
            </c:extLst>
          </c:dPt>
          <c:dPt>
            <c:idx val="3"/>
            <c:bubble3D val="0"/>
            <c:spPr>
              <a:solidFill>
                <a:srgbClr val="FF9A30"/>
              </a:solidFill>
              <a:ln w="15875">
                <a:solidFill>
                  <a:schemeClr val="lt1"/>
                </a:solidFill>
              </a:ln>
              <a:effectLst/>
            </c:spPr>
            <c:extLst>
              <c:ext xmlns:c16="http://schemas.microsoft.com/office/drawing/2014/chart" uri="{C3380CC4-5D6E-409C-BE32-E72D297353CC}">
                <c16:uniqueId val="{00000007-FC91-4D4D-ADF1-6876765C60A0}"/>
              </c:ext>
            </c:extLst>
          </c:dPt>
          <c:dPt>
            <c:idx val="4"/>
            <c:bubble3D val="0"/>
            <c:spPr>
              <a:solidFill>
                <a:srgbClr val="FF5C39"/>
              </a:solidFill>
              <a:ln w="15875">
                <a:solidFill>
                  <a:schemeClr val="lt1"/>
                </a:solidFill>
              </a:ln>
              <a:effectLst/>
            </c:spPr>
            <c:extLst>
              <c:ext xmlns:c16="http://schemas.microsoft.com/office/drawing/2014/chart" uri="{C3380CC4-5D6E-409C-BE32-E72D297353CC}">
                <c16:uniqueId val="{00000009-FC91-4D4D-ADF1-6876765C60A0}"/>
              </c:ext>
            </c:extLst>
          </c:dPt>
          <c:dPt>
            <c:idx val="5"/>
            <c:bubble3D val="0"/>
            <c:spPr>
              <a:solidFill>
                <a:srgbClr val="E7CE19"/>
              </a:solidFill>
              <a:ln w="15875">
                <a:solidFill>
                  <a:schemeClr val="lt1"/>
                </a:solidFill>
              </a:ln>
              <a:effectLst/>
            </c:spPr>
            <c:extLst>
              <c:ext xmlns:c16="http://schemas.microsoft.com/office/drawing/2014/chart" uri="{C3380CC4-5D6E-409C-BE32-E72D297353CC}">
                <c16:uniqueId val="{0000000B-FC91-4D4D-ADF1-6876765C60A0}"/>
              </c:ext>
            </c:extLst>
          </c:dPt>
          <c:dPt>
            <c:idx val="6"/>
            <c:bubble3D val="0"/>
            <c:spPr>
              <a:solidFill>
                <a:srgbClr val="3366CC"/>
              </a:solidFill>
              <a:ln w="15875">
                <a:solidFill>
                  <a:schemeClr val="lt1"/>
                </a:solidFill>
              </a:ln>
              <a:effectLst/>
            </c:spPr>
            <c:extLst>
              <c:ext xmlns:c16="http://schemas.microsoft.com/office/drawing/2014/chart" uri="{C3380CC4-5D6E-409C-BE32-E72D297353CC}">
                <c16:uniqueId val="{0000000D-FC91-4D4D-ADF1-6876765C60A0}"/>
              </c:ext>
            </c:extLst>
          </c:dPt>
          <c:dPt>
            <c:idx val="7"/>
            <c:bubble3D val="0"/>
            <c:spPr>
              <a:solidFill>
                <a:srgbClr val="DC3912"/>
              </a:solidFill>
              <a:ln w="15875">
                <a:solidFill>
                  <a:schemeClr val="lt1"/>
                </a:solidFill>
              </a:ln>
              <a:effectLst/>
            </c:spPr>
            <c:extLst>
              <c:ext xmlns:c16="http://schemas.microsoft.com/office/drawing/2014/chart" uri="{C3380CC4-5D6E-409C-BE32-E72D297353CC}">
                <c16:uniqueId val="{0000000F-FC91-4D4D-ADF1-6876765C60A0}"/>
              </c:ext>
            </c:extLst>
          </c:dPt>
          <c:dPt>
            <c:idx val="8"/>
            <c:bubble3D val="0"/>
            <c:spPr>
              <a:solidFill>
                <a:srgbClr val="FF9900"/>
              </a:solidFill>
              <a:ln w="15875">
                <a:solidFill>
                  <a:schemeClr val="lt1"/>
                </a:solidFill>
              </a:ln>
              <a:effectLst/>
            </c:spPr>
            <c:extLst>
              <c:ext xmlns:c16="http://schemas.microsoft.com/office/drawing/2014/chart" uri="{C3380CC4-5D6E-409C-BE32-E72D297353CC}">
                <c16:uniqueId val="{00000011-FC91-4D4D-ADF1-6876765C60A0}"/>
              </c:ext>
            </c:extLst>
          </c:dPt>
          <c:dLbls>
            <c:dLbl>
              <c:idx val="0"/>
              <c:layout>
                <c:manualLayout>
                  <c:x val="-0.18006016403625597"/>
                  <c:y val="0.14573448000813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91-4D4D-ADF1-6876765C60A0}"/>
                </c:ext>
              </c:extLst>
            </c:dLbl>
            <c:dLbl>
              <c:idx val="1"/>
              <c:layout>
                <c:manualLayout>
                  <c:x val="-6.3129428878309315E-2"/>
                  <c:y val="-0.203417445213352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91-4D4D-ADF1-6876765C60A0}"/>
                </c:ext>
              </c:extLst>
            </c:dLbl>
            <c:dLbl>
              <c:idx val="2"/>
              <c:layout>
                <c:manualLayout>
                  <c:x val="0.22107928818590492"/>
                  <c:y val="0.136539041101750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91-4D4D-ADF1-6876765C60A0}"/>
                </c:ext>
              </c:extLst>
            </c:dLbl>
            <c:dLbl>
              <c:idx val="3"/>
              <c:layout>
                <c:manualLayout>
                  <c:x val="0.22555049408227151"/>
                  <c:y val="-4.93533792269446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91-4D4D-ADF1-6876765C60A0}"/>
                </c:ext>
              </c:extLst>
            </c:dLbl>
            <c:dLbl>
              <c:idx val="4"/>
              <c:layout>
                <c:manualLayout>
                  <c:x val="3.6261524769183595E-2"/>
                  <c:y val="0.118915143085583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91-4D4D-ADF1-6876765C60A0}"/>
                </c:ext>
              </c:extLst>
            </c:dLbl>
            <c:dLbl>
              <c:idx val="6"/>
              <c:layout>
                <c:manualLayout>
                  <c:x val="-0.18864330138080573"/>
                  <c:y val="-0.18434785693909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91-4D4D-ADF1-6876765C60A0}"/>
                </c:ext>
              </c:extLst>
            </c:dLbl>
            <c:dLbl>
              <c:idx val="7"/>
              <c:layout>
                <c:manualLayout>
                  <c:x val="0.25484137852333677"/>
                  <c:y val="-0.108023016990941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C91-4D4D-ADF1-6876765C60A0}"/>
                </c:ext>
              </c:extLst>
            </c:dLbl>
            <c:dLbl>
              <c:idx val="8"/>
              <c:layout>
                <c:manualLayout>
                  <c:x val="0.12844317014720982"/>
                  <c:y val="0.17878573952671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91-4D4D-ADF1-6876765C60A0}"/>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1</c:v>
                </c:pt>
                <c:pt idx="1">
                  <c:v>2</c:v>
                </c:pt>
                <c:pt idx="2">
                  <c:v>3</c:v>
                </c:pt>
              </c:numCache>
            </c:numRef>
          </c:cat>
          <c:val>
            <c:numRef>
              <c:f>Sheet1!$B$2:$B$6</c:f>
              <c:numCache>
                <c:formatCode>0.00%</c:formatCode>
                <c:ptCount val="5"/>
                <c:pt idx="0">
                  <c:v>0.29699999999999999</c:v>
                </c:pt>
                <c:pt idx="1">
                  <c:v>0.35</c:v>
                </c:pt>
                <c:pt idx="2">
                  <c:v>0.35399999999999998</c:v>
                </c:pt>
              </c:numCache>
            </c:numRef>
          </c:val>
          <c:extLst>
            <c:ext xmlns:c16="http://schemas.microsoft.com/office/drawing/2014/chart" uri="{C3380CC4-5D6E-409C-BE32-E72D297353CC}">
              <c16:uniqueId val="{00000012-FC91-4D4D-ADF1-6876765C60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E49E12"/>
            </a:solidFill>
            <a:ln>
              <a:noFill/>
            </a:ln>
            <a:effectLst/>
          </c:spPr>
          <c:invertIfNegative val="0"/>
          <c:dPt>
            <c:idx val="0"/>
            <c:invertIfNegative val="0"/>
            <c:bubble3D val="0"/>
            <c:spPr>
              <a:gradFill>
                <a:gsLst>
                  <a:gs pos="0">
                    <a:srgbClr val="00B0F0"/>
                  </a:gs>
                  <a:gs pos="100000">
                    <a:srgbClr val="155CFB"/>
                  </a:gs>
                </a:gsLst>
                <a:lin ang="10800000" scaled="0"/>
              </a:gradFill>
              <a:ln>
                <a:noFill/>
              </a:ln>
              <a:effectLst/>
            </c:spPr>
            <c:extLst>
              <c:ext xmlns:c16="http://schemas.microsoft.com/office/drawing/2014/chart" uri="{C3380CC4-5D6E-409C-BE32-E72D297353CC}">
                <c16:uniqueId val="{00000001-DD33-444E-8BC7-29779DD9B13F}"/>
              </c:ext>
            </c:extLst>
          </c:dPt>
          <c:dPt>
            <c:idx val="1"/>
            <c:invertIfNegative val="0"/>
            <c:bubble3D val="0"/>
            <c:spPr>
              <a:gradFill>
                <a:gsLst>
                  <a:gs pos="0">
                    <a:srgbClr val="00B0F0"/>
                  </a:gs>
                  <a:gs pos="100000">
                    <a:srgbClr val="155CFB"/>
                  </a:gs>
                </a:gsLst>
                <a:lin ang="10800000" scaled="0"/>
              </a:gradFill>
              <a:ln>
                <a:noFill/>
              </a:ln>
              <a:effectLst/>
            </c:spPr>
            <c:extLst>
              <c:ext xmlns:c16="http://schemas.microsoft.com/office/drawing/2014/chart" uri="{C3380CC4-5D6E-409C-BE32-E72D297353CC}">
                <c16:uniqueId val="{00000003-DD33-444E-8BC7-29779DD9B13F}"/>
              </c:ext>
            </c:extLst>
          </c:dPt>
          <c:dPt>
            <c:idx val="2"/>
            <c:invertIfNegative val="0"/>
            <c:bubble3D val="0"/>
            <c:spPr>
              <a:gradFill>
                <a:gsLst>
                  <a:gs pos="0">
                    <a:srgbClr val="00B0F0"/>
                  </a:gs>
                  <a:gs pos="100000">
                    <a:srgbClr val="155CFB"/>
                  </a:gs>
                </a:gsLst>
                <a:lin ang="10800000" scaled="0"/>
              </a:gradFill>
              <a:ln>
                <a:noFill/>
              </a:ln>
              <a:effectLst/>
            </c:spPr>
            <c:extLst>
              <c:ext xmlns:c16="http://schemas.microsoft.com/office/drawing/2014/chart" uri="{C3380CC4-5D6E-409C-BE32-E72D297353CC}">
                <c16:uniqueId val="{00000005-DD33-444E-8BC7-29779DD9B13F}"/>
              </c:ext>
            </c:extLst>
          </c:dPt>
          <c:dPt>
            <c:idx val="3"/>
            <c:invertIfNegative val="0"/>
            <c:bubble3D val="0"/>
            <c:spPr>
              <a:gradFill>
                <a:gsLst>
                  <a:gs pos="0">
                    <a:srgbClr val="00B0F0"/>
                  </a:gs>
                  <a:gs pos="100000">
                    <a:srgbClr val="155CFB"/>
                  </a:gs>
                </a:gsLst>
                <a:lin ang="10800000" scaled="0"/>
              </a:gradFill>
              <a:ln>
                <a:noFill/>
              </a:ln>
              <a:effectLst/>
            </c:spPr>
            <c:extLst>
              <c:ext xmlns:c16="http://schemas.microsoft.com/office/drawing/2014/chart" uri="{C3380CC4-5D6E-409C-BE32-E72D297353CC}">
                <c16:uniqueId val="{00000007-DD33-444E-8BC7-29779DD9B13F}"/>
              </c:ext>
            </c:extLst>
          </c:dPt>
          <c:dPt>
            <c:idx val="4"/>
            <c:invertIfNegative val="0"/>
            <c:bubble3D val="0"/>
            <c:spPr>
              <a:gradFill>
                <a:gsLst>
                  <a:gs pos="0">
                    <a:srgbClr val="00B0F0"/>
                  </a:gs>
                  <a:gs pos="100000">
                    <a:srgbClr val="155CFB"/>
                  </a:gs>
                </a:gsLst>
                <a:lin ang="10800000" scaled="0"/>
              </a:gradFill>
              <a:ln>
                <a:noFill/>
              </a:ln>
              <a:effectLst/>
            </c:spPr>
            <c:extLst>
              <c:ext xmlns:c16="http://schemas.microsoft.com/office/drawing/2014/chart" uri="{C3380CC4-5D6E-409C-BE32-E72D297353CC}">
                <c16:uniqueId val="{00000009-DD33-444E-8BC7-29779DD9B13F}"/>
              </c:ext>
            </c:extLst>
          </c:dPt>
          <c:dPt>
            <c:idx val="5"/>
            <c:invertIfNegative val="0"/>
            <c:bubble3D val="0"/>
            <c:spPr>
              <a:gradFill>
                <a:gsLst>
                  <a:gs pos="0">
                    <a:srgbClr val="00B0F0"/>
                  </a:gs>
                  <a:gs pos="100000">
                    <a:srgbClr val="155CFB"/>
                  </a:gs>
                </a:gsLst>
                <a:lin ang="10800000" scaled="0"/>
              </a:gradFill>
              <a:ln>
                <a:noFill/>
              </a:ln>
              <a:effectLst/>
            </c:spPr>
            <c:extLst>
              <c:ext xmlns:c16="http://schemas.microsoft.com/office/drawing/2014/chart" uri="{C3380CC4-5D6E-409C-BE32-E72D297353CC}">
                <c16:uniqueId val="{0000000B-DD33-444E-8BC7-29779DD9B13F}"/>
              </c:ext>
            </c:extLst>
          </c:dPt>
          <c:dLbls>
            <c:dLbl>
              <c:idx val="0"/>
              <c:tx>
                <c:rich>
                  <a:bodyPr/>
                  <a:lstStyle/>
                  <a:p>
                    <a:fld id="{58A95ECB-9ABD-4244-8C94-70E265C5F758}" type="VALUE">
                      <a:rPr lang="en-US"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33-444E-8BC7-29779DD9B13F}"/>
                </c:ext>
              </c:extLst>
            </c:dLbl>
            <c:dLbl>
              <c:idx val="1"/>
              <c:tx>
                <c:rich>
                  <a:bodyPr/>
                  <a:lstStyle/>
                  <a:p>
                    <a:fld id="{A88C666E-3470-4EC3-A28E-A99603905555}" type="VALUE">
                      <a:rPr lang="en-US"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D33-444E-8BC7-29779DD9B13F}"/>
                </c:ext>
              </c:extLst>
            </c:dLbl>
            <c:dLbl>
              <c:idx val="2"/>
              <c:tx>
                <c:rich>
                  <a:bodyPr/>
                  <a:lstStyle/>
                  <a:p>
                    <a:fld id="{33D6F3E8-AB90-43BE-8A86-C8D115A4ECD3}" type="VALUE">
                      <a:rPr lang="en-US"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D33-444E-8BC7-29779DD9B13F}"/>
                </c:ext>
              </c:extLst>
            </c:dLbl>
            <c:dLbl>
              <c:idx val="3"/>
              <c:tx>
                <c:rich>
                  <a:bodyPr/>
                  <a:lstStyle/>
                  <a:p>
                    <a:fld id="{45636C24-9BD8-46EE-A04B-E1CDB71D1A13}" type="VALUE">
                      <a:rPr lang="en-US"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D33-444E-8BC7-29779DD9B13F}"/>
                </c:ext>
              </c:extLst>
            </c:dLbl>
            <c:dLbl>
              <c:idx val="4"/>
              <c:tx>
                <c:rich>
                  <a:bodyPr/>
                  <a:lstStyle/>
                  <a:p>
                    <a:fld id="{F4568D76-5768-4829-84EB-51EE23DD07BA}" type="VALUE">
                      <a:rPr lang="en-US"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D33-444E-8BC7-29779DD9B13F}"/>
                </c:ext>
              </c:extLst>
            </c:dLbl>
            <c:dLbl>
              <c:idx val="5"/>
              <c:tx>
                <c:rich>
                  <a:bodyPr/>
                  <a:lstStyle/>
                  <a:p>
                    <a:fld id="{4403FF25-F20F-40A4-A951-499F914C5800}" type="VALUE">
                      <a:rPr lang="en-US" smtClean="0"/>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D33-444E-8BC7-29779DD9B13F}"/>
                </c:ext>
              </c:extLst>
            </c:dLbl>
            <c:dLbl>
              <c:idx val="6"/>
              <c:tx>
                <c:rich>
                  <a:bodyPr/>
                  <a:lstStyle/>
                  <a:p>
                    <a:fld id="{7D629CB2-FCEE-4738-98EC-7631BBCBA157}" type="VALUE">
                      <a:rPr lang="en-US" smtClean="0"/>
                      <a:pPr/>
                      <a:t>[值]</a:t>
                    </a:fld>
                    <a:r>
                      <a:rPr lang="en-US"/>
                      <a:t> (64%)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D33-444E-8BC7-29779DD9B13F}"/>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Automated testing</c:v>
                </c:pt>
                <c:pt idx="1">
                  <c:v>Performance optimization</c:v>
                </c:pt>
                <c:pt idx="2">
                  <c:v>App maintenance</c:v>
                </c:pt>
                <c:pt idx="3">
                  <c:v>PB version upgrade</c:v>
                </c:pt>
                <c:pt idx="4">
                  <c:v>Move to the cloud/PowerServer</c:v>
                </c:pt>
                <c:pt idx="5">
                  <c:v>No， I don't need consulting assistance</c:v>
                </c:pt>
              </c:strCache>
            </c:strRef>
          </c:cat>
          <c:val>
            <c:numRef>
              <c:f>Sheet1!$B$2:$B$7</c:f>
              <c:numCache>
                <c:formatCode>0.0%</c:formatCode>
                <c:ptCount val="6"/>
                <c:pt idx="0">
                  <c:v>6.7000000000000004E-2</c:v>
                </c:pt>
                <c:pt idx="1">
                  <c:v>6.9000000000000006E-2</c:v>
                </c:pt>
                <c:pt idx="2">
                  <c:v>6.3E-2</c:v>
                </c:pt>
                <c:pt idx="3">
                  <c:v>0.115</c:v>
                </c:pt>
                <c:pt idx="4">
                  <c:v>0.11700000000000001</c:v>
                </c:pt>
                <c:pt idx="5">
                  <c:v>0.71299999999999997</c:v>
                </c:pt>
              </c:numCache>
            </c:numRef>
          </c:val>
          <c:extLst>
            <c:ext xmlns:c16="http://schemas.microsoft.com/office/drawing/2014/chart" uri="{C3380CC4-5D6E-409C-BE32-E72D297353CC}">
              <c16:uniqueId val="{0000000D-DD33-444E-8BC7-29779DD9B13F}"/>
            </c:ext>
          </c:extLst>
        </c:ser>
        <c:dLbls>
          <c:dLblPos val="outEnd"/>
          <c:showLegendKey val="0"/>
          <c:showVal val="1"/>
          <c:showCatName val="0"/>
          <c:showSerName val="0"/>
          <c:showPercent val="0"/>
          <c:showBubbleSize val="0"/>
        </c:dLbls>
        <c:gapWidth val="182"/>
        <c:axId val="2081773248"/>
        <c:axId val="269384864"/>
      </c:barChart>
      <c:catAx>
        <c:axId val="2081773248"/>
        <c:scaling>
          <c:orientation val="minMax"/>
        </c:scaling>
        <c:delete val="0"/>
        <c:axPos val="l"/>
        <c:numFmt formatCode="General" sourceLinked="1"/>
        <c:majorTickMark val="none"/>
        <c:minorTickMark val="none"/>
        <c:tickLblPos val="nextTo"/>
        <c:spPr>
          <a:noFill/>
          <a:ln w="9525" cap="flat" cmpd="sng" algn="ctr">
            <a:solidFill>
              <a:schemeClr val="tx1">
                <a:lumMod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69384864"/>
        <c:crosses val="autoZero"/>
        <c:auto val="1"/>
        <c:lblAlgn val="ctr"/>
        <c:lblOffset val="100"/>
        <c:noMultiLvlLbl val="0"/>
      </c:catAx>
      <c:valAx>
        <c:axId val="269384864"/>
        <c:scaling>
          <c:orientation val="minMax"/>
          <c:max val="0.8"/>
          <c:min val="0"/>
        </c:scaling>
        <c:delete val="0"/>
        <c:axPos val="b"/>
        <c:majorGridlines>
          <c:spPr>
            <a:ln w="9525" cap="flat" cmpd="sng" algn="ctr">
              <a:solidFill>
                <a:schemeClr val="tx1">
                  <a:lumMod val="85000"/>
                </a:schemeClr>
              </a:solidFill>
              <a:prstDash val="dash"/>
              <a:round/>
              <a:headEnd w="med" len="me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8177324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11767"/>
            <a:ext cx="3037840" cy="464820"/>
          </a:xfrm>
          <a:prstGeom prst="rect">
            <a:avLst/>
          </a:prstGeom>
        </p:spPr>
        <p:txBody>
          <a:bodyPr vert="horz" lIns="94229" tIns="47114" rIns="94229" bIns="47114"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970939" y="0"/>
            <a:ext cx="3037840" cy="464820"/>
          </a:xfrm>
          <a:prstGeom prst="rect">
            <a:avLst/>
          </a:prstGeom>
        </p:spPr>
        <p:txBody>
          <a:bodyPr vert="horz" lIns="94229" tIns="47114" rIns="94229" bIns="47114" rtlCol="0"/>
          <a:lstStyle>
            <a:lvl1pPr algn="r">
              <a:defRPr sz="1200"/>
            </a:lvl1pPr>
          </a:lstStyle>
          <a:p>
            <a:fld id="{460F9EC6-89FF-47E1-8594-1A32E3B45134}" type="datetime8">
              <a:rPr lang="en-US" smtClean="0">
                <a:latin typeface="Segoe UI" pitchFamily="34" charset="0"/>
              </a:rPr>
              <a:t>11/10/2025 10:29 AM</a:t>
            </a:fld>
            <a:endParaRPr lang="en-US">
              <a:latin typeface="Segoe UI" pitchFamily="34" charset="0"/>
            </a:endParaRPr>
          </a:p>
        </p:txBody>
      </p:sp>
      <p:sp>
        <p:nvSpPr>
          <p:cNvPr id="8" name="Footer Placeholder 7"/>
          <p:cNvSpPr>
            <a:spLocks noGrp="1"/>
          </p:cNvSpPr>
          <p:nvPr>
            <p:ph type="ftr" sz="quarter" idx="2"/>
          </p:nvPr>
        </p:nvSpPr>
        <p:spPr>
          <a:xfrm>
            <a:off x="1" y="8829968"/>
            <a:ext cx="5923788" cy="337975"/>
          </a:xfrm>
          <a:prstGeom prst="rect">
            <a:avLst/>
          </a:prstGeom>
        </p:spPr>
        <p:txBody>
          <a:bodyPr vert="horz" lIns="94229" tIns="47114" rIns="94229" bIns="47114" rtlCol="0" anchor="b"/>
          <a:lstStyle>
            <a:lvl1pPr algn="l">
              <a:defRPr sz="1200"/>
            </a:lvl1pPr>
          </a:lstStyle>
          <a:p>
            <a:pPr marL="410616" defTabSz="94197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4229" tIns="47114" rIns="94229" bIns="47114"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37840" cy="464820"/>
          </a:xfrm>
          <a:prstGeom prst="rect">
            <a:avLst/>
          </a:prstGeom>
        </p:spPr>
        <p:txBody>
          <a:bodyPr vert="horz" lIns="94229" tIns="47114" rIns="94229" bIns="47114"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4229" tIns="47114" rIns="94229" bIns="47114" rtlCol="0" anchor="ctr"/>
          <a:lstStyle/>
          <a:p>
            <a:endParaRPr lang="en-US"/>
          </a:p>
        </p:txBody>
      </p:sp>
      <p:sp>
        <p:nvSpPr>
          <p:cNvPr id="10" name="Footer Placeholder 9"/>
          <p:cNvSpPr>
            <a:spLocks noGrp="1"/>
          </p:cNvSpPr>
          <p:nvPr>
            <p:ph type="ftr" sz="quarter" idx="4"/>
          </p:nvPr>
        </p:nvSpPr>
        <p:spPr>
          <a:xfrm>
            <a:off x="1" y="8831581"/>
            <a:ext cx="6052312" cy="361897"/>
          </a:xfrm>
          <a:prstGeom prst="rect">
            <a:avLst/>
          </a:prstGeom>
        </p:spPr>
        <p:txBody>
          <a:bodyPr vert="horz" lIns="94229" tIns="47114" rIns="94229" bIns="47114" rtlCol="0" anchor="b"/>
          <a:lstStyle>
            <a:lvl1pPr marL="588931" indent="0" algn="l">
              <a:defRPr sz="1200"/>
            </a:lvl1p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970939" y="0"/>
            <a:ext cx="3037840" cy="464820"/>
          </a:xfrm>
          <a:prstGeom prst="rect">
            <a:avLst/>
          </a:prstGeom>
        </p:spPr>
        <p:txBody>
          <a:bodyPr vert="horz" lIns="94229" tIns="47114" rIns="94229" bIns="47114" rtlCol="0"/>
          <a:lstStyle>
            <a:lvl1pPr algn="r">
              <a:defRPr sz="1200">
                <a:latin typeface="Segoe UI" pitchFamily="34" charset="0"/>
              </a:defRPr>
            </a:lvl1pPr>
          </a:lstStyle>
          <a:p>
            <a:fld id="{386CE63F-9E7F-4C04-9D0D-FCA25A8E9E86}" type="datetime8">
              <a:rPr lang="en-US" smtClean="0"/>
              <a:t>11/10/2025 10:28 AM</a:t>
            </a:fld>
            <a:endParaRPr lang="en-US"/>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30" y="8829967"/>
            <a:ext cx="968149" cy="464820"/>
          </a:xfrm>
          <a:prstGeom prst="rect">
            <a:avLst/>
          </a:prstGeom>
        </p:spPr>
        <p:txBody>
          <a:bodyPr vert="horz" lIns="94229" tIns="47114" rIns="94229" bIns="47114"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942255">
              <a:defRPr/>
            </a:pPr>
            <a:endParaRPr lang="en-US">
              <a:solidFill>
                <a:prstClr val="black"/>
              </a:solidFill>
            </a:endParaRPr>
          </a:p>
        </p:txBody>
      </p:sp>
      <p:sp>
        <p:nvSpPr>
          <p:cNvPr id="5" name="Footer Placeholder 4"/>
          <p:cNvSpPr>
            <a:spLocks noGrp="1"/>
          </p:cNvSpPr>
          <p:nvPr>
            <p:ph type="ftr" sz="quarter" idx="11"/>
          </p:nvPr>
        </p:nvSpPr>
        <p:spPr/>
        <p:txBody>
          <a:bodyPr/>
          <a:lstStyle/>
          <a:p>
            <a:pPr defTabSz="941979"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42255">
              <a:defRPr/>
            </a:pPr>
            <a:fld id="{62C61DAB-D93E-49CA-B245-379601CFE8D0}" type="datetime8">
              <a:rPr lang="en-US">
                <a:solidFill>
                  <a:prstClr val="black"/>
                </a:solidFill>
              </a:rPr>
              <a:pPr defTabSz="942255">
                <a:defRPr/>
              </a:pPr>
              <a:t>11/10/2025 10:28 AM</a:t>
            </a:fld>
            <a:endParaRPr lang="en-US">
              <a:solidFill>
                <a:prstClr val="black"/>
              </a:solidFill>
            </a:endParaRPr>
          </a:p>
        </p:txBody>
      </p:sp>
      <p:sp>
        <p:nvSpPr>
          <p:cNvPr id="7" name="Slide Number Placeholder 6"/>
          <p:cNvSpPr>
            <a:spLocks noGrp="1"/>
          </p:cNvSpPr>
          <p:nvPr>
            <p:ph type="sldNum" sz="quarter" idx="13"/>
          </p:nvPr>
        </p:nvSpPr>
        <p:spPr/>
        <p:txBody>
          <a:bodyPr/>
          <a:lstStyle/>
          <a:p>
            <a:pPr defTabSz="942255">
              <a:defRPr/>
            </a:pPr>
            <a:fld id="{B4008EB6-D09E-4580-8CD6-DDB14511944F}" type="slidenum">
              <a:rPr lang="en-US">
                <a:solidFill>
                  <a:prstClr val="black"/>
                </a:solidFill>
              </a:rPr>
              <a:pPr defTabSz="942255">
                <a:defRPr/>
              </a:pPr>
              <a:t>1</a:t>
            </a:fld>
            <a:endParaRPr lang="en-US">
              <a:solidFill>
                <a:prstClr val="black"/>
              </a:solidFill>
            </a:endParaRPr>
          </a:p>
        </p:txBody>
      </p:sp>
    </p:spTree>
    <p:extLst>
      <p:ext uri="{BB962C8B-B14F-4D97-AF65-F5344CB8AC3E}">
        <p14:creationId xmlns:p14="http://schemas.microsoft.com/office/powerpoint/2010/main" val="97664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11/10/2025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397780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11/10/2025 10:28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4033236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68F709-009E-4286-97E4-AEF602AEED33}"/>
              </a:ext>
            </a:extLst>
          </p:cNvPr>
          <p:cNvSpPr>
            <a:spLocks noGrp="1"/>
          </p:cNvSpPr>
          <p:nvPr>
            <p:ph type="title" hasCustomPrompt="1"/>
          </p:nvPr>
        </p:nvSpPr>
        <p:spPr>
          <a:xfrm>
            <a:off x="584200" y="4000256"/>
            <a:ext cx="9144000" cy="677108"/>
          </a:xfrm>
          <a:prstGeom prst="rect">
            <a:avLst/>
          </a:prstGeom>
          <a:noFill/>
        </p:spPr>
        <p:txBody>
          <a:bodyPr lIns="0" tIns="0" rIns="0" bIns="0" anchor="b" anchorCtr="0">
            <a:spAutoFit/>
          </a:bodyPr>
          <a:lstStyle>
            <a:lvl1pPr>
              <a:defRPr sz="4400" b="1" spc="-50" baseline="0">
                <a:solidFill>
                  <a:schemeClr val="tx1"/>
                </a:solidFill>
                <a:latin typeface="Roboto" panose="02000000000000000000" pitchFamily="2" charset="0"/>
                <a:ea typeface="Roboto" panose="02000000000000000000" pitchFamily="2" charset="0"/>
                <a:cs typeface="Segoe UI" panose="020B0502040204020203" pitchFamily="34" charset="0"/>
              </a:defRPr>
            </a:lvl1pPr>
          </a:lstStyle>
          <a:p>
            <a:r>
              <a:rPr lang="en-US" dirty="0"/>
              <a:t>Presentation title </a:t>
            </a:r>
          </a:p>
        </p:txBody>
      </p:sp>
      <p:sp>
        <p:nvSpPr>
          <p:cNvPr id="21" name="Text Placeholder 4">
            <a:extLst>
              <a:ext uri="{FF2B5EF4-FFF2-40B4-BE49-F238E27FC236}">
                <a16:creationId xmlns:a16="http://schemas.microsoft.com/office/drawing/2014/main" id="{FCD74DC6-9B2B-4343-AEFC-FD9B8D86E6E0}"/>
              </a:ext>
            </a:extLst>
          </p:cNvPr>
          <p:cNvSpPr>
            <a:spLocks noGrp="1"/>
          </p:cNvSpPr>
          <p:nvPr>
            <p:ph type="body" sz="quarter" idx="12" hasCustomPrompt="1"/>
          </p:nvPr>
        </p:nvSpPr>
        <p:spPr>
          <a:xfrm>
            <a:off x="584200" y="5212794"/>
            <a:ext cx="9144000" cy="677108"/>
          </a:xfrm>
          <a:prstGeom prst="rect">
            <a:avLst/>
          </a:prstGeom>
          <a:noFill/>
        </p:spPr>
        <p:txBody>
          <a:bodyPr wrap="square" lIns="0" tIns="0" rIns="0" bIns="0">
            <a:spAutoFit/>
          </a:bodyPr>
          <a:lstStyle>
            <a:lvl1pPr marL="0" indent="0">
              <a:spcBef>
                <a:spcPts val="0"/>
              </a:spcBef>
              <a:buNone/>
              <a:defRPr sz="2200" spc="0" baseline="0">
                <a:solidFill>
                  <a:schemeClr val="tx1"/>
                </a:solidFill>
                <a:latin typeface="Roboto" panose="02000000000000000000" pitchFamily="2" charset="0"/>
                <a:ea typeface="Roboto" panose="02000000000000000000" pitchFamily="2" charset="0"/>
                <a:cs typeface="Segoe UI" panose="020B0502040204020203" pitchFamily="34" charset="0"/>
              </a:defRPr>
            </a:lvl1pPr>
          </a:lstStyle>
          <a:p>
            <a:pPr lvl="0"/>
            <a:r>
              <a:rPr lang="en-US" dirty="0"/>
              <a:t>Speaker’s name , Speaker’s </a:t>
            </a:r>
            <a:r>
              <a:rPr lang="en-US" altLang="zh-CN" dirty="0"/>
              <a:t>company</a:t>
            </a:r>
          </a:p>
          <a:p>
            <a:pPr lvl="0"/>
            <a:r>
              <a:rPr lang="en-US" dirty="0"/>
              <a:t>December, 202</a:t>
            </a:r>
            <a:r>
              <a:rPr lang="en-US" altLang="zh-CN" dirty="0"/>
              <a:t>5</a:t>
            </a:r>
            <a:endParaRPr lang="en-US" dirty="0"/>
          </a:p>
        </p:txBody>
      </p:sp>
      <p:pic>
        <p:nvPicPr>
          <p:cNvPr id="24" name="Graphic 4">
            <a:extLst>
              <a:ext uri="{FF2B5EF4-FFF2-40B4-BE49-F238E27FC236}">
                <a16:creationId xmlns:a16="http://schemas.microsoft.com/office/drawing/2014/main" id="{5643E0AE-6E13-44BF-AA78-31DC983FA47E}"/>
              </a:ext>
            </a:extLst>
          </p:cNvPr>
          <p:cNvPicPr>
            <a:picLocks noChangeAspect="1"/>
          </p:cNvPicPr>
          <p:nvPr userDrawn="1"/>
        </p:nvPicPr>
        <p:blipFill>
          <a:blip r:embed="rId3"/>
          <a:stretch>
            <a:fillRect/>
          </a:stretch>
        </p:blipFill>
        <p:spPr>
          <a:xfrm>
            <a:off x="584200" y="6528838"/>
            <a:ext cx="1137834" cy="147497"/>
          </a:xfrm>
          <a:prstGeom prst="rect">
            <a:avLst/>
          </a:prstGeom>
        </p:spPr>
      </p:pic>
      <p:sp>
        <p:nvSpPr>
          <p:cNvPr id="25" name="Rectangle 9">
            <a:extLst>
              <a:ext uri="{FF2B5EF4-FFF2-40B4-BE49-F238E27FC236}">
                <a16:creationId xmlns:a16="http://schemas.microsoft.com/office/drawing/2014/main" id="{CC8575E0-23A9-4220-8B43-A3710C0B152C}"/>
              </a:ext>
            </a:extLst>
          </p:cNvPr>
          <p:cNvSpPr/>
          <p:nvPr userDrawn="1"/>
        </p:nvSpPr>
        <p:spPr>
          <a:xfrm>
            <a:off x="1712202" y="6492410"/>
            <a:ext cx="4031181" cy="253916"/>
          </a:xfrm>
          <a:prstGeom prst="rect">
            <a:avLst/>
          </a:prstGeom>
        </p:spPr>
        <p:txBody>
          <a:bodyPr wrap="square">
            <a:spAutoFit/>
          </a:bodyPr>
          <a:lstStyle/>
          <a:p>
            <a:pPr algn="l"/>
            <a:r>
              <a:rPr lang="en-US" altLang="en-US" sz="1050" dirty="0">
                <a:solidFill>
                  <a:srgbClr val="FFFFFF">
                    <a:alpha val="68000"/>
                  </a:srgbClr>
                </a:solidFill>
                <a:latin typeface="Roboto" panose="02000000000000000000" pitchFamily="2" charset="0"/>
                <a:ea typeface="Roboto" panose="02000000000000000000" pitchFamily="2" charset="0"/>
              </a:rPr>
              <a:t>©202</a:t>
            </a:r>
            <a:r>
              <a:rPr lang="en-US" altLang="zh-CN" sz="1050" dirty="0">
                <a:solidFill>
                  <a:srgbClr val="FFFFFF">
                    <a:alpha val="68000"/>
                  </a:srgbClr>
                </a:solidFill>
                <a:latin typeface="Roboto" panose="02000000000000000000" pitchFamily="2" charset="0"/>
                <a:ea typeface="Roboto" panose="02000000000000000000" pitchFamily="2" charset="0"/>
              </a:rPr>
              <a:t>5</a:t>
            </a:r>
            <a:r>
              <a:rPr lang="en-US" altLang="en-US" sz="1050" dirty="0">
                <a:solidFill>
                  <a:srgbClr val="FFFFFF">
                    <a:alpha val="68000"/>
                  </a:srgbClr>
                </a:solidFill>
                <a:latin typeface="Roboto" panose="02000000000000000000" pitchFamily="2" charset="0"/>
                <a:ea typeface="Roboto" panose="02000000000000000000" pitchFamily="2" charset="0"/>
              </a:rPr>
              <a:t> Appeon and its subsidiaries. All rights reserved.</a:t>
            </a:r>
            <a:endParaRPr lang="en-US" sz="1050" dirty="0">
              <a:solidFill>
                <a:srgbClr val="FFFFFF">
                  <a:alpha val="68000"/>
                </a:srgbClr>
              </a:solidFill>
              <a:latin typeface="Roboto" panose="02000000000000000000" pitchFamily="2" charset="0"/>
              <a:ea typeface="Roboto" panose="02000000000000000000" pitchFamily="2" charset="0"/>
            </a:endParaRPr>
          </a:p>
        </p:txBody>
      </p:sp>
      <p:sp>
        <p:nvSpPr>
          <p:cNvPr id="26" name="Picture Placeholder 12">
            <a:extLst>
              <a:ext uri="{FF2B5EF4-FFF2-40B4-BE49-F238E27FC236}">
                <a16:creationId xmlns:a16="http://schemas.microsoft.com/office/drawing/2014/main" id="{6D44ECEE-13D9-4E85-B791-6F887AC1553E}"/>
              </a:ext>
            </a:extLst>
          </p:cNvPr>
          <p:cNvSpPr>
            <a:spLocks noGrp="1" noChangeAspect="1"/>
          </p:cNvSpPr>
          <p:nvPr>
            <p:ph type="pic" sz="quarter" idx="18" hasCustomPrompt="1"/>
          </p:nvPr>
        </p:nvSpPr>
        <p:spPr>
          <a:xfrm>
            <a:off x="584200" y="1605095"/>
            <a:ext cx="1533809" cy="1533810"/>
          </a:xfrm>
          <a:prstGeom prst="ellipse">
            <a:avLst/>
          </a:prstGeom>
          <a:ln w="25400">
            <a:noFill/>
          </a:ln>
        </p:spPr>
        <p:txBody>
          <a:bodyPr/>
          <a:lstStyle>
            <a:lvl1pPr marL="0" indent="0">
              <a:buNone/>
              <a:defRPr lang="uk-UA" sz="900" kern="1200" baseline="0" dirty="0">
                <a:solidFill>
                  <a:schemeClr val="tx1"/>
                </a:solidFill>
                <a:latin typeface="Roboto" panose="02000000000000000000" pitchFamily="2" charset="0"/>
                <a:ea typeface="Roboto" panose="02000000000000000000" pitchFamily="2" charset="0"/>
                <a:cs typeface="+mn-cs"/>
              </a:defRPr>
            </a:lvl1pPr>
          </a:lstStyle>
          <a:p>
            <a:r>
              <a:rPr lang="en-US" altLang="zh-CN" dirty="0"/>
              <a:t>Click icon to add your own photo</a:t>
            </a:r>
            <a:endParaRPr lang="uk-UA" dirty="0"/>
          </a:p>
        </p:txBody>
      </p:sp>
      <p:pic>
        <p:nvPicPr>
          <p:cNvPr id="11" name="Graphic 10">
            <a:extLst>
              <a:ext uri="{FF2B5EF4-FFF2-40B4-BE49-F238E27FC236}">
                <a16:creationId xmlns:a16="http://schemas.microsoft.com/office/drawing/2014/main" id="{013E68FF-4884-4CB2-86F1-862161982D24}"/>
              </a:ext>
            </a:extLst>
          </p:cNvPr>
          <p:cNvPicPr>
            <a:picLocks noChangeAspect="1"/>
          </p:cNvPicPr>
          <p:nvPr userDrawn="1"/>
        </p:nvPicPr>
        <p:blipFill>
          <a:blip r:embed="rId4"/>
          <a:stretch>
            <a:fillRect/>
          </a:stretch>
        </p:blipFill>
        <p:spPr>
          <a:xfrm>
            <a:off x="594604" y="529940"/>
            <a:ext cx="2205015" cy="269447"/>
          </a:xfrm>
          <a:prstGeom prst="rect">
            <a:avLst/>
          </a:prstGeom>
        </p:spPr>
      </p:pic>
    </p:spTree>
    <p:extLst>
      <p:ext uri="{BB962C8B-B14F-4D97-AF65-F5344CB8AC3E}">
        <p14:creationId xmlns:p14="http://schemas.microsoft.com/office/powerpoint/2010/main" val="12197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746205" y="673331"/>
            <a:ext cx="10833424"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F5876AD2-F679-4B34-B40D-2526FD43973C}"/>
              </a:ext>
            </a:extLst>
          </p:cNvPr>
          <p:cNvGrpSpPr/>
          <p:nvPr userDrawn="1"/>
        </p:nvGrpSpPr>
        <p:grpSpPr>
          <a:xfrm rot="2013792">
            <a:off x="9360632" y="-858264"/>
            <a:ext cx="2853889" cy="2492551"/>
            <a:chOff x="9346729" y="160192"/>
            <a:chExt cx="2853889" cy="2492551"/>
          </a:xfrm>
        </p:grpSpPr>
        <p:sp>
          <p:nvSpPr>
            <p:cNvPr id="10" name="Arc 9">
              <a:extLst>
                <a:ext uri="{FF2B5EF4-FFF2-40B4-BE49-F238E27FC236}">
                  <a16:creationId xmlns:a16="http://schemas.microsoft.com/office/drawing/2014/main" id="{5CC83B7F-DFF6-450C-9EAC-F0AA97EC7FE4}"/>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069D0441-0C2D-4900-8948-DB412998EDDC}"/>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2" name="Oval 11">
              <a:extLst>
                <a:ext uri="{FF2B5EF4-FFF2-40B4-BE49-F238E27FC236}">
                  <a16:creationId xmlns:a16="http://schemas.microsoft.com/office/drawing/2014/main" id="{8A955DFD-F71A-4EAD-AF5A-12CC69518A74}"/>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21C06C10-0BD6-408A-9181-5AE4BCC376ED}"/>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2959220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nect with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603091" y="457200"/>
            <a:ext cx="10833424"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5295223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EEDBBF-1937-41DD-8836-56600B1C67CB}"/>
              </a:ext>
            </a:extLst>
          </p:cNvPr>
          <p:cNvSpPr>
            <a:spLocks noGrp="1"/>
          </p:cNvSpPr>
          <p:nvPr>
            <p:ph type="title"/>
          </p:nvPr>
        </p:nvSpPr>
        <p:spPr>
          <a:xfrm>
            <a:off x="850901" y="2943254"/>
            <a:ext cx="10490199" cy="971492"/>
          </a:xfrm>
          <a:prstGeom prst="rect">
            <a:avLst/>
          </a:prstGeom>
        </p:spPr>
        <p:txBody>
          <a:bodyPr tIns="64008"/>
          <a:lstStyle>
            <a:lvl1pPr marL="0" algn="ctr" defTabSz="932742" rtl="0" eaLnBrk="1" latinLnBrk="0" hangingPunct="1">
              <a:lnSpc>
                <a:spcPct val="100000"/>
              </a:lnSpc>
              <a:spcBef>
                <a:spcPct val="0"/>
              </a:spcBef>
              <a:buNone/>
              <a:defRPr lang="en-US" sz="40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2935F85A-41E7-436A-A73B-CDE8F777ECC6}"/>
              </a:ext>
            </a:extLst>
          </p:cNvPr>
          <p:cNvGrpSpPr/>
          <p:nvPr userDrawn="1"/>
        </p:nvGrpSpPr>
        <p:grpSpPr>
          <a:xfrm rot="2013792">
            <a:off x="9360632" y="-858264"/>
            <a:ext cx="2853889" cy="2492551"/>
            <a:chOff x="9346729" y="160192"/>
            <a:chExt cx="2853889" cy="2492551"/>
          </a:xfrm>
        </p:grpSpPr>
        <p:sp>
          <p:nvSpPr>
            <p:cNvPr id="10" name="Arc 9">
              <a:extLst>
                <a:ext uri="{FF2B5EF4-FFF2-40B4-BE49-F238E27FC236}">
                  <a16:creationId xmlns:a16="http://schemas.microsoft.com/office/drawing/2014/main" id="{02DE4CCE-1FB2-4FF3-B502-F653399BF6E7}"/>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9665812C-3988-4BC6-9DD8-6C95B45AB336}"/>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2" name="Oval 11">
              <a:extLst>
                <a:ext uri="{FF2B5EF4-FFF2-40B4-BE49-F238E27FC236}">
                  <a16:creationId xmlns:a16="http://schemas.microsoft.com/office/drawing/2014/main" id="{5B5D2369-7DF9-43E9-8301-544FEA6C1551}"/>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19B3B32B-A4E1-4A59-A9DD-8E83514C83AF}"/>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5919790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de Example - Horizontal ">
    <p:spTree>
      <p:nvGrpSpPr>
        <p:cNvPr id="1" name=""/>
        <p:cNvGrpSpPr/>
        <p:nvPr/>
      </p:nvGrpSpPr>
      <p:grpSpPr>
        <a:xfrm>
          <a:off x="0" y="0"/>
          <a:ext cx="0" cy="0"/>
          <a:chOff x="0" y="0"/>
          <a:chExt cx="0" cy="0"/>
        </a:xfrm>
      </p:grpSpPr>
      <p:sp>
        <p:nvSpPr>
          <p:cNvPr id="6" name="Freeform 30">
            <a:extLst>
              <a:ext uri="{FF2B5EF4-FFF2-40B4-BE49-F238E27FC236}">
                <a16:creationId xmlns:a16="http://schemas.microsoft.com/office/drawing/2014/main" id="{2258847F-C671-4CD1-A5D0-DFFF7D532C20}"/>
              </a:ext>
            </a:extLst>
          </p:cNvPr>
          <p:cNvSpPr/>
          <p:nvPr userDrawn="1"/>
        </p:nvSpPr>
        <p:spPr bwMode="auto">
          <a:xfrm>
            <a:off x="0" y="1564552"/>
            <a:ext cx="12191999" cy="5293448"/>
          </a:xfrm>
          <a:custGeom>
            <a:avLst/>
            <a:gdLst>
              <a:gd name="connsiteX0" fmla="*/ 0 w 10961745"/>
              <a:gd name="connsiteY0" fmla="*/ 0 h 1287664"/>
              <a:gd name="connsiteX1" fmla="*/ 5478802 w 10961745"/>
              <a:gd name="connsiteY1" fmla="*/ 0 h 1287664"/>
              <a:gd name="connsiteX2" fmla="*/ 5482943 w 10961745"/>
              <a:gd name="connsiteY2" fmla="*/ 0 h 1287664"/>
              <a:gd name="connsiteX3" fmla="*/ 10961745 w 10961745"/>
              <a:gd name="connsiteY3" fmla="*/ 0 h 1287664"/>
              <a:gd name="connsiteX4" fmla="*/ 10961745 w 10961745"/>
              <a:gd name="connsiteY4" fmla="*/ 1287664 h 1287664"/>
              <a:gd name="connsiteX5" fmla="*/ 5482943 w 10961745"/>
              <a:gd name="connsiteY5" fmla="*/ 1287664 h 1287664"/>
              <a:gd name="connsiteX6" fmla="*/ 5478802 w 10961745"/>
              <a:gd name="connsiteY6" fmla="*/ 1287664 h 1287664"/>
              <a:gd name="connsiteX7" fmla="*/ 0 w 10961745"/>
              <a:gd name="connsiteY7" fmla="*/ 1287664 h 128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1745" h="1287664">
                <a:moveTo>
                  <a:pt x="0" y="0"/>
                </a:moveTo>
                <a:lnTo>
                  <a:pt x="5478802" y="0"/>
                </a:lnTo>
                <a:lnTo>
                  <a:pt x="5482943" y="0"/>
                </a:lnTo>
                <a:lnTo>
                  <a:pt x="10961745" y="0"/>
                </a:lnTo>
                <a:lnTo>
                  <a:pt x="10961745" y="1287664"/>
                </a:lnTo>
                <a:lnTo>
                  <a:pt x="5482943" y="1287664"/>
                </a:lnTo>
                <a:lnTo>
                  <a:pt x="5478802" y="1287664"/>
                </a:lnTo>
                <a:lnTo>
                  <a:pt x="0" y="1287664"/>
                </a:lnTo>
                <a:close/>
              </a:path>
            </a:pathLst>
          </a:custGeom>
          <a:solidFill>
            <a:srgbClr val="1C70F7"/>
          </a:solidFill>
          <a:ln w="9525" cap="flat" cmpd="sng" algn="ctr">
            <a:noFill/>
            <a:prstDash val="solid"/>
            <a:headEnd type="none" w="med" len="med"/>
            <a:tailEnd type="none" w="med" len="med"/>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576072" tIns="180000" rIns="182880" bIns="182880"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0"/>
              </a:spcAft>
              <a:buClrTx/>
              <a:buSzTx/>
              <a:buFontTx/>
              <a:buNone/>
              <a:tabLst/>
              <a:defRPr/>
            </a:pPr>
            <a:endParaRPr kumimoji="0" lang="en-US" sz="1600" b="0" i="0" u="none" strike="noStrike" kern="0" cap="none" spc="0" normalizeH="0" baseline="0" noProof="0" dirty="0">
              <a:ln>
                <a:noFill/>
              </a:ln>
              <a:solidFill>
                <a:srgbClr val="50E6FF"/>
              </a:solidFill>
              <a:effectLst/>
              <a:uLnTx/>
              <a:uFillTx/>
              <a:latin typeface="Segoe UI"/>
              <a:ea typeface="Segoe UI" pitchFamily="34" charset="0"/>
              <a:cs typeface="Segoe UI" pitchFamily="34" charset="0"/>
            </a:endParaRPr>
          </a:p>
        </p:txBody>
      </p:sp>
      <p:sp>
        <p:nvSpPr>
          <p:cNvPr id="5" name="Title 1">
            <a:extLst>
              <a:ext uri="{FF2B5EF4-FFF2-40B4-BE49-F238E27FC236}">
                <a16:creationId xmlns:a16="http://schemas.microsoft.com/office/drawing/2014/main" id="{6667C6EC-CC9B-43CE-A455-B32F62BAF5FE}"/>
              </a:ext>
            </a:extLst>
          </p:cNvPr>
          <p:cNvSpPr>
            <a:spLocks noGrp="1"/>
          </p:cNvSpPr>
          <p:nvPr>
            <p:ph type="title"/>
          </p:nvPr>
        </p:nvSpPr>
        <p:spPr>
          <a:xfrm>
            <a:off x="585217" y="316404"/>
            <a:ext cx="10833424" cy="553998"/>
          </a:xfrm>
          <a:prstGeom prst="rect">
            <a:avLst/>
          </a:prstGeom>
        </p:spPr>
        <p:txBody>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A5CB3BE0-50D4-4F9F-A774-DD05460CBAD0}"/>
              </a:ext>
            </a:extLst>
          </p:cNvPr>
          <p:cNvSpPr>
            <a:spLocks noGrp="1"/>
          </p:cNvSpPr>
          <p:nvPr>
            <p:ph type="body" idx="1"/>
          </p:nvPr>
        </p:nvSpPr>
        <p:spPr>
          <a:xfrm>
            <a:off x="585217" y="917066"/>
            <a:ext cx="10833424" cy="647486"/>
          </a:xfrm>
          <a:prstGeom prst="rect">
            <a:avLst/>
          </a:prstGeom>
        </p:spPr>
        <p:txBody>
          <a:bodyPr anchor="ctr">
            <a:normAutofit/>
          </a:bodyPr>
          <a:lstStyle>
            <a:lvl1pPr marL="0" indent="0">
              <a:buNone/>
              <a:defRPr sz="2600" b="1">
                <a:solidFill>
                  <a:schemeClr val="bg1"/>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2">
            <a:extLst>
              <a:ext uri="{FF2B5EF4-FFF2-40B4-BE49-F238E27FC236}">
                <a16:creationId xmlns:a16="http://schemas.microsoft.com/office/drawing/2014/main" id="{6CD5E7A3-2BD7-4E96-9DEA-ADA47314E0FC}"/>
              </a:ext>
            </a:extLst>
          </p:cNvPr>
          <p:cNvSpPr>
            <a:spLocks noGrp="1"/>
          </p:cNvSpPr>
          <p:nvPr>
            <p:ph type="body" sz="quarter" idx="11" hasCustomPrompt="1"/>
          </p:nvPr>
        </p:nvSpPr>
        <p:spPr>
          <a:xfrm>
            <a:off x="585217" y="1893396"/>
            <a:ext cx="10833424" cy="4648200"/>
          </a:xfrm>
          <a:prstGeom prst="rect">
            <a:avLst/>
          </a:prstGeom>
        </p:spPr>
        <p:txBody>
          <a:bodyPr anchor="t"/>
          <a:lstStyle>
            <a:lvl1pPr marL="0" indent="0">
              <a:spcAft>
                <a:spcPts val="600"/>
              </a:spcAft>
              <a:buFont typeface="Wingdings" panose="05000000000000000000" pitchFamily="2" charset="2"/>
              <a:buNone/>
              <a:defRPr sz="1800" baseline="0">
                <a:solidFill>
                  <a:schemeClr val="tx1"/>
                </a:solidFill>
                <a:latin typeface="Roboto" panose="02000000000000000000" pitchFamily="2" charset="0"/>
                <a:ea typeface="Roboto" panose="02000000000000000000" pitchFamily="2" charset="0"/>
              </a:defRPr>
            </a:lvl1pPr>
          </a:lstStyle>
          <a:p>
            <a:pPr lvl="0"/>
            <a:r>
              <a:rPr lang="en-US" dirty="0"/>
              <a:t>Enter your code snippet here </a:t>
            </a:r>
          </a:p>
        </p:txBody>
      </p:sp>
      <p:grpSp>
        <p:nvGrpSpPr>
          <p:cNvPr id="12" name="Group 11">
            <a:extLst>
              <a:ext uri="{FF2B5EF4-FFF2-40B4-BE49-F238E27FC236}">
                <a16:creationId xmlns:a16="http://schemas.microsoft.com/office/drawing/2014/main" id="{86A9C83A-B695-4229-8774-98A28636ADB8}"/>
              </a:ext>
            </a:extLst>
          </p:cNvPr>
          <p:cNvGrpSpPr/>
          <p:nvPr userDrawn="1"/>
        </p:nvGrpSpPr>
        <p:grpSpPr>
          <a:xfrm rot="2013792">
            <a:off x="9360632" y="-858264"/>
            <a:ext cx="2853889" cy="2492551"/>
            <a:chOff x="9346729" y="160192"/>
            <a:chExt cx="2853889" cy="2492551"/>
          </a:xfrm>
        </p:grpSpPr>
        <p:sp>
          <p:nvSpPr>
            <p:cNvPr id="13" name="Arc 12">
              <a:extLst>
                <a:ext uri="{FF2B5EF4-FFF2-40B4-BE49-F238E27FC236}">
                  <a16:creationId xmlns:a16="http://schemas.microsoft.com/office/drawing/2014/main" id="{EEDFDFF5-D17E-4A3E-A296-6B3811BBBC97}"/>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a:extLst>
                <a:ext uri="{FF2B5EF4-FFF2-40B4-BE49-F238E27FC236}">
                  <a16:creationId xmlns:a16="http://schemas.microsoft.com/office/drawing/2014/main" id="{60D05BC0-D7AA-4909-93AF-ABFA93E21C8B}"/>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4DA9ACE2-723B-41D2-A522-24C8EF34BFEA}"/>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6" name="Oval 15">
              <a:extLst>
                <a:ext uri="{FF2B5EF4-FFF2-40B4-BE49-F238E27FC236}">
                  <a16:creationId xmlns:a16="http://schemas.microsoft.com/office/drawing/2014/main" id="{02EF7DEE-AA5D-4E5D-B5EB-0A10B022A3F4}"/>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443179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8" grpId="0">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de Example - Verticle">
    <p:spTree>
      <p:nvGrpSpPr>
        <p:cNvPr id="1" name=""/>
        <p:cNvGrpSpPr/>
        <p:nvPr/>
      </p:nvGrpSpPr>
      <p:grpSpPr>
        <a:xfrm>
          <a:off x="0" y="0"/>
          <a:ext cx="0" cy="0"/>
          <a:chOff x="0" y="0"/>
          <a:chExt cx="0" cy="0"/>
        </a:xfrm>
      </p:grpSpPr>
      <p:sp>
        <p:nvSpPr>
          <p:cNvPr id="6" name="Freeform 30">
            <a:extLst>
              <a:ext uri="{FF2B5EF4-FFF2-40B4-BE49-F238E27FC236}">
                <a16:creationId xmlns:a16="http://schemas.microsoft.com/office/drawing/2014/main" id="{BECF3AF5-3F32-4DA8-87B8-052A94AAECF7}"/>
              </a:ext>
            </a:extLst>
          </p:cNvPr>
          <p:cNvSpPr/>
          <p:nvPr userDrawn="1"/>
        </p:nvSpPr>
        <p:spPr bwMode="auto">
          <a:xfrm>
            <a:off x="4267199" y="0"/>
            <a:ext cx="7924801" cy="6858000"/>
          </a:xfrm>
          <a:custGeom>
            <a:avLst/>
            <a:gdLst>
              <a:gd name="connsiteX0" fmla="*/ 0 w 10961745"/>
              <a:gd name="connsiteY0" fmla="*/ 0 h 1287664"/>
              <a:gd name="connsiteX1" fmla="*/ 5478802 w 10961745"/>
              <a:gd name="connsiteY1" fmla="*/ 0 h 1287664"/>
              <a:gd name="connsiteX2" fmla="*/ 5482943 w 10961745"/>
              <a:gd name="connsiteY2" fmla="*/ 0 h 1287664"/>
              <a:gd name="connsiteX3" fmla="*/ 10961745 w 10961745"/>
              <a:gd name="connsiteY3" fmla="*/ 0 h 1287664"/>
              <a:gd name="connsiteX4" fmla="*/ 10961745 w 10961745"/>
              <a:gd name="connsiteY4" fmla="*/ 1287664 h 1287664"/>
              <a:gd name="connsiteX5" fmla="*/ 5482943 w 10961745"/>
              <a:gd name="connsiteY5" fmla="*/ 1287664 h 1287664"/>
              <a:gd name="connsiteX6" fmla="*/ 5478802 w 10961745"/>
              <a:gd name="connsiteY6" fmla="*/ 1287664 h 1287664"/>
              <a:gd name="connsiteX7" fmla="*/ 0 w 10961745"/>
              <a:gd name="connsiteY7" fmla="*/ 1287664 h 128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1745" h="1287664">
                <a:moveTo>
                  <a:pt x="0" y="0"/>
                </a:moveTo>
                <a:lnTo>
                  <a:pt x="5478802" y="0"/>
                </a:lnTo>
                <a:lnTo>
                  <a:pt x="5482943" y="0"/>
                </a:lnTo>
                <a:lnTo>
                  <a:pt x="10961745" y="0"/>
                </a:lnTo>
                <a:lnTo>
                  <a:pt x="10961745" y="1287664"/>
                </a:lnTo>
                <a:lnTo>
                  <a:pt x="5482943" y="1287664"/>
                </a:lnTo>
                <a:lnTo>
                  <a:pt x="5478802" y="1287664"/>
                </a:lnTo>
                <a:lnTo>
                  <a:pt x="0" y="1287664"/>
                </a:lnTo>
                <a:close/>
              </a:path>
            </a:pathLst>
          </a:custGeom>
          <a:solidFill>
            <a:srgbClr val="1D74F9"/>
          </a:solidFill>
          <a:ln w="9525" cap="flat" cmpd="sng" algn="ctr">
            <a:noFill/>
            <a:prstDash val="solid"/>
            <a:headEnd type="none" w="med" len="med"/>
            <a:tailEnd type="none" w="med" len="med"/>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576072" tIns="180000" rIns="182880" bIns="182880"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ts val="0"/>
              </a:spcAft>
              <a:buClrTx/>
              <a:buSzTx/>
              <a:buFontTx/>
              <a:buNone/>
              <a:tabLst/>
              <a:defRPr/>
            </a:pPr>
            <a:endParaRPr kumimoji="0" lang="en-US" sz="1600" b="0" i="0" u="none" strike="noStrike" kern="0" cap="none" spc="0" normalizeH="0" baseline="0" noProof="0">
              <a:ln>
                <a:noFill/>
              </a:ln>
              <a:solidFill>
                <a:srgbClr val="50E6FF"/>
              </a:solidFill>
              <a:effectLst/>
              <a:uLnTx/>
              <a:uFillTx/>
              <a:latin typeface="Segoe UI"/>
              <a:ea typeface="Segoe UI" pitchFamily="34" charset="0"/>
              <a:cs typeface="Segoe UI" pitchFamily="34" charset="0"/>
            </a:endParaRPr>
          </a:p>
        </p:txBody>
      </p:sp>
      <p:sp>
        <p:nvSpPr>
          <p:cNvPr id="9" name="Title 1">
            <a:extLst>
              <a:ext uri="{FF2B5EF4-FFF2-40B4-BE49-F238E27FC236}">
                <a16:creationId xmlns:a16="http://schemas.microsoft.com/office/drawing/2014/main" id="{621768AB-C0DC-4642-9FE2-683D063DD76A}"/>
              </a:ext>
            </a:extLst>
          </p:cNvPr>
          <p:cNvSpPr>
            <a:spLocks noGrp="1"/>
          </p:cNvSpPr>
          <p:nvPr>
            <p:ph type="title"/>
          </p:nvPr>
        </p:nvSpPr>
        <p:spPr>
          <a:xfrm>
            <a:off x="746205" y="457200"/>
            <a:ext cx="3108245" cy="1969911"/>
          </a:xfrm>
          <a:prstGeom prst="rect">
            <a:avLst/>
          </a:prstGeom>
        </p:spPr>
        <p:txBody>
          <a:bodyPr anchor="ct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1" name="Text Placeholder 8">
            <a:extLst>
              <a:ext uri="{FF2B5EF4-FFF2-40B4-BE49-F238E27FC236}">
                <a16:creationId xmlns:a16="http://schemas.microsoft.com/office/drawing/2014/main" id="{7B4883A8-EE07-4AE1-9F84-05392ED63270}"/>
              </a:ext>
            </a:extLst>
          </p:cNvPr>
          <p:cNvSpPr>
            <a:spLocks noGrp="1"/>
          </p:cNvSpPr>
          <p:nvPr>
            <p:ph type="body" sz="quarter" idx="19"/>
          </p:nvPr>
        </p:nvSpPr>
        <p:spPr>
          <a:xfrm>
            <a:off x="746205" y="2427111"/>
            <a:ext cx="3108246" cy="3478201"/>
          </a:xfrm>
          <a:prstGeom prst="rect">
            <a:avLst/>
          </a:prstGeom>
        </p:spPr>
        <p:txBody>
          <a:bodyPr anchor="ctr"/>
          <a:lstStyle>
            <a:lvl1pPr marL="0" indent="0">
              <a:buNone/>
              <a:defRPr sz="240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8" name="Text Placeholder 2">
            <a:extLst>
              <a:ext uri="{FF2B5EF4-FFF2-40B4-BE49-F238E27FC236}">
                <a16:creationId xmlns:a16="http://schemas.microsoft.com/office/drawing/2014/main" id="{6CD5E7A3-2BD7-4E96-9DEA-ADA47314E0FC}"/>
              </a:ext>
            </a:extLst>
          </p:cNvPr>
          <p:cNvSpPr>
            <a:spLocks noGrp="1"/>
          </p:cNvSpPr>
          <p:nvPr>
            <p:ph type="body" sz="quarter" idx="11" hasCustomPrompt="1"/>
          </p:nvPr>
        </p:nvSpPr>
        <p:spPr>
          <a:xfrm>
            <a:off x="5038522" y="457200"/>
            <a:ext cx="6157608" cy="5448112"/>
          </a:xfrm>
          <a:prstGeom prst="rect">
            <a:avLst/>
          </a:prstGeom>
        </p:spPr>
        <p:txBody>
          <a:bodyPr anchor="ctr"/>
          <a:lstStyle>
            <a:lvl1pPr marL="0" indent="0">
              <a:spcAft>
                <a:spcPts val="600"/>
              </a:spcAft>
              <a:buFont typeface="Wingdings" panose="05000000000000000000" pitchFamily="2" charset="2"/>
              <a:buNone/>
              <a:defRPr sz="1800" baseline="0">
                <a:solidFill>
                  <a:schemeClr val="tx1"/>
                </a:solidFill>
                <a:latin typeface="Roboto" panose="02000000000000000000" pitchFamily="2" charset="0"/>
                <a:ea typeface="Roboto" panose="02000000000000000000" pitchFamily="2" charset="0"/>
              </a:defRPr>
            </a:lvl1pPr>
          </a:lstStyle>
          <a:p>
            <a:pPr lvl="0"/>
            <a:r>
              <a:rPr lang="en-US" dirty="0"/>
              <a:t>Enter your code snippet here </a:t>
            </a:r>
          </a:p>
        </p:txBody>
      </p:sp>
      <p:grpSp>
        <p:nvGrpSpPr>
          <p:cNvPr id="12" name="Group 11">
            <a:extLst>
              <a:ext uri="{FF2B5EF4-FFF2-40B4-BE49-F238E27FC236}">
                <a16:creationId xmlns:a16="http://schemas.microsoft.com/office/drawing/2014/main" id="{4A1A0EF7-433C-4650-B555-8AEB30DBACF4}"/>
              </a:ext>
            </a:extLst>
          </p:cNvPr>
          <p:cNvGrpSpPr/>
          <p:nvPr userDrawn="1"/>
        </p:nvGrpSpPr>
        <p:grpSpPr>
          <a:xfrm rot="2013792">
            <a:off x="-2444594" y="4801561"/>
            <a:ext cx="2853889" cy="2492551"/>
            <a:chOff x="9346729" y="160192"/>
            <a:chExt cx="2853889" cy="2492551"/>
          </a:xfrm>
        </p:grpSpPr>
        <p:sp>
          <p:nvSpPr>
            <p:cNvPr id="13" name="Arc 12">
              <a:extLst>
                <a:ext uri="{FF2B5EF4-FFF2-40B4-BE49-F238E27FC236}">
                  <a16:creationId xmlns:a16="http://schemas.microsoft.com/office/drawing/2014/main" id="{C0670E68-EF29-4371-9F1D-BECD1AAC67F4}"/>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a:extLst>
                <a:ext uri="{FF2B5EF4-FFF2-40B4-BE49-F238E27FC236}">
                  <a16:creationId xmlns:a16="http://schemas.microsoft.com/office/drawing/2014/main" id="{F1F99ECE-F085-4ACF-9061-E83E7DDF7DD1}"/>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966AC308-72B7-477D-A7A3-6F23C8B8CB18}"/>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6" name="Oval 15">
              <a:extLst>
                <a:ext uri="{FF2B5EF4-FFF2-40B4-BE49-F238E27FC236}">
                  <a16:creationId xmlns:a16="http://schemas.microsoft.com/office/drawing/2014/main" id="{4075FECC-19AC-47A1-B32D-61CEEE1CFF77}"/>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925880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57200"/>
            <a:ext cx="11018520" cy="553998"/>
          </a:xfrm>
          <a:prstGeom prst="rect">
            <a:avLst/>
          </a:prstGeom>
        </p:spPr>
        <p:txBody>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88D9307D-0CAA-49FE-A2AA-77B111CAE5DF}"/>
              </a:ext>
            </a:extLst>
          </p:cNvPr>
          <p:cNvGrpSpPr/>
          <p:nvPr userDrawn="1"/>
        </p:nvGrpSpPr>
        <p:grpSpPr>
          <a:xfrm rot="2013792">
            <a:off x="9360632" y="-858264"/>
            <a:ext cx="2853889" cy="2492551"/>
            <a:chOff x="9346729" y="160192"/>
            <a:chExt cx="2853889" cy="2492551"/>
          </a:xfrm>
        </p:grpSpPr>
        <p:sp>
          <p:nvSpPr>
            <p:cNvPr id="12" name="Arc 11">
              <a:extLst>
                <a:ext uri="{FF2B5EF4-FFF2-40B4-BE49-F238E27FC236}">
                  <a16:creationId xmlns:a16="http://schemas.microsoft.com/office/drawing/2014/main" id="{EBB9D03E-CB3F-4402-B591-30EF5496D409}"/>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1CDAD327-D4B6-4C79-93F4-971F9F25B746}"/>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15BE49C1-E141-4E79-947A-719CB5C863BE}"/>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AC0022DE-8945-4D0F-ACFC-EA4695387BCE}"/>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382324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646331"/>
          </a:xfrm>
          <a:prstGeom prst="rect">
            <a:avLst/>
          </a:prstGeom>
        </p:spPr>
        <p:txBody>
          <a:bodyPr>
            <a:spAutoFit/>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a:prstGeom prst="rect">
            <a:avLst/>
          </a:prstGeom>
        </p:spPr>
        <p:txBody>
          <a:bodyPr anchor="t"/>
          <a:lstStyle>
            <a:lvl1pPr marL="0" indent="0">
              <a:spcBef>
                <a:spcPts val="0"/>
              </a:spcBef>
              <a:buNone/>
              <a:defRPr sz="28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43527"/>
          </a:xfrm>
          <a:prstGeom prst="rect">
            <a:avLst/>
          </a:prstGeom>
        </p:spPr>
        <p:txBody>
          <a:bodyPr>
            <a:spAutoFit/>
          </a:bodyPr>
          <a:lstStyle>
            <a:lvl1pPr marL="171450" indent="-171450">
              <a:defRPr lang="en-US" sz="2400" dirty="0">
                <a:solidFill>
                  <a:schemeClr val="bg1"/>
                </a:solidFill>
                <a:latin typeface="Roboto" panose="02000000000000000000" pitchFamily="2" charset="0"/>
                <a:ea typeface="Roboto" panose="02000000000000000000" pitchFamily="2" charset="0"/>
              </a:defRPr>
            </a:lvl1pPr>
            <a:lvl2pPr marL="342900" indent="-171450">
              <a:defRPr lang="en-US" dirty="0">
                <a:solidFill>
                  <a:schemeClr val="bg1"/>
                </a:solidFill>
                <a:latin typeface="Roboto" panose="02000000000000000000" pitchFamily="2" charset="0"/>
                <a:ea typeface="Roboto" panose="02000000000000000000" pitchFamily="2" charset="0"/>
              </a:defRPr>
            </a:lvl2pPr>
            <a:lvl3pPr marL="514350" indent="-171450">
              <a:defRPr lang="en-US" dirty="0">
                <a:solidFill>
                  <a:schemeClr val="bg1"/>
                </a:solidFill>
                <a:latin typeface="Roboto" panose="02000000000000000000" pitchFamily="2" charset="0"/>
                <a:ea typeface="Roboto" panose="02000000000000000000" pitchFamily="2" charset="0"/>
              </a:defRPr>
            </a:lvl3pPr>
            <a:lvl4pPr marL="666750" indent="-152400">
              <a:defRPr lang="en-US" dirty="0">
                <a:solidFill>
                  <a:schemeClr val="bg1"/>
                </a:solidFill>
                <a:latin typeface="Roboto" panose="02000000000000000000" pitchFamily="2" charset="0"/>
                <a:ea typeface="Roboto" panose="02000000000000000000" pitchFamily="2" charset="0"/>
              </a:defRPr>
            </a:lvl4pPr>
            <a:lvl5pPr marL="793750" indent="-120650">
              <a:defRPr lang="en-US"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a:prstGeom prst="rect">
            <a:avLst/>
          </a:prstGeom>
        </p:spPr>
        <p:txBody>
          <a:bodyPr anchor="t"/>
          <a:lstStyle>
            <a:lvl1pPr marL="0" indent="0">
              <a:spcBef>
                <a:spcPts val="0"/>
              </a:spcBef>
              <a:buNone/>
              <a:defRPr sz="28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43527"/>
          </a:xfrm>
          <a:prstGeom prst="rect">
            <a:avLst/>
          </a:prstGeom>
        </p:spPr>
        <p:txBody>
          <a:bodyPr>
            <a:spAutoFit/>
          </a:bodyPr>
          <a:lstStyle>
            <a:lvl1pPr marL="171450" indent="-171450">
              <a:defRPr lang="en-US" sz="2400" dirty="0">
                <a:solidFill>
                  <a:schemeClr val="bg1"/>
                </a:solidFill>
                <a:latin typeface="Roboto" panose="02000000000000000000" pitchFamily="2" charset="0"/>
                <a:ea typeface="Roboto" panose="02000000000000000000" pitchFamily="2" charset="0"/>
              </a:defRPr>
            </a:lvl1pPr>
            <a:lvl2pPr marL="342900" indent="-171450">
              <a:defRPr lang="en-US" dirty="0">
                <a:solidFill>
                  <a:schemeClr val="bg1"/>
                </a:solidFill>
                <a:latin typeface="Roboto" panose="02000000000000000000" pitchFamily="2" charset="0"/>
                <a:ea typeface="Roboto" panose="02000000000000000000" pitchFamily="2" charset="0"/>
              </a:defRPr>
            </a:lvl2pPr>
            <a:lvl3pPr marL="514350" indent="-171450">
              <a:defRPr lang="en-US" dirty="0">
                <a:solidFill>
                  <a:schemeClr val="bg1"/>
                </a:solidFill>
                <a:latin typeface="Roboto" panose="02000000000000000000" pitchFamily="2" charset="0"/>
                <a:ea typeface="Roboto" panose="02000000000000000000" pitchFamily="2" charset="0"/>
              </a:defRPr>
            </a:lvl3pPr>
            <a:lvl4pPr marL="685800" indent="-136525">
              <a:defRPr lang="en-US" dirty="0">
                <a:solidFill>
                  <a:schemeClr val="bg1"/>
                </a:solidFill>
                <a:latin typeface="Roboto" panose="02000000000000000000" pitchFamily="2" charset="0"/>
                <a:ea typeface="Roboto" panose="02000000000000000000" pitchFamily="2" charset="0"/>
              </a:defRPr>
            </a:lvl4pPr>
            <a:lvl5pPr marL="793750" indent="-120650">
              <a:defRPr lang="en-US"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232F7A99-9666-40C1-8368-2654FB522E75}"/>
              </a:ext>
            </a:extLst>
          </p:cNvPr>
          <p:cNvGrpSpPr/>
          <p:nvPr userDrawn="1"/>
        </p:nvGrpSpPr>
        <p:grpSpPr>
          <a:xfrm rot="2013792">
            <a:off x="9360632" y="-858264"/>
            <a:ext cx="2853889" cy="2492551"/>
            <a:chOff x="9346729" y="160192"/>
            <a:chExt cx="2853889" cy="2492551"/>
          </a:xfrm>
        </p:grpSpPr>
        <p:sp>
          <p:nvSpPr>
            <p:cNvPr id="15" name="Arc 14">
              <a:extLst>
                <a:ext uri="{FF2B5EF4-FFF2-40B4-BE49-F238E27FC236}">
                  <a16:creationId xmlns:a16="http://schemas.microsoft.com/office/drawing/2014/main" id="{783796D5-658C-41F4-ACA1-818DCE8525A2}"/>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a:extLst>
                <a:ext uri="{FF2B5EF4-FFF2-40B4-BE49-F238E27FC236}">
                  <a16:creationId xmlns:a16="http://schemas.microsoft.com/office/drawing/2014/main" id="{F8046036-FF19-47CF-95E5-B47F2B4B2603}"/>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7" name="Oval 16">
              <a:extLst>
                <a:ext uri="{FF2B5EF4-FFF2-40B4-BE49-F238E27FC236}">
                  <a16:creationId xmlns:a16="http://schemas.microsoft.com/office/drawing/2014/main" id="{2FFB490A-DD0B-440E-9E73-9543C524DF77}"/>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8" name="Oval 17">
              <a:extLst>
                <a:ext uri="{FF2B5EF4-FFF2-40B4-BE49-F238E27FC236}">
                  <a16:creationId xmlns:a16="http://schemas.microsoft.com/office/drawing/2014/main" id="{5BC06401-3420-4B51-9A10-1FA3B053A3B6}"/>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147939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500"/>
                                        <p:tgtEl>
                                          <p:spTgt spid="10">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fade">
                                      <p:cBhvr>
                                        <p:cTn id="4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646331"/>
          </a:xfrm>
          <a:prstGeom prst="rect">
            <a:avLst/>
          </a:prstGeom>
        </p:spPr>
        <p:txBody>
          <a:bodyPr>
            <a:spAutoFit/>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a:prstGeom prst="rect">
            <a:avLst/>
          </a:prstGeom>
        </p:spPr>
        <p:txBody>
          <a:bodyPr anchor="t"/>
          <a:lstStyle>
            <a:lvl1pPr marL="0" indent="0">
              <a:spcBef>
                <a:spcPts val="0"/>
              </a:spcBef>
              <a:buNone/>
              <a:defRPr sz="22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852815"/>
          </a:xfrm>
          <a:prstGeom prst="rect">
            <a:avLst/>
          </a:prstGeom>
        </p:spPr>
        <p:txBody>
          <a:bodyPr wrap="square">
            <a:spAutoFit/>
          </a:bodyPr>
          <a:lstStyle>
            <a:lvl1pPr marL="176213" indent="-176213">
              <a:defRPr lang="en-US" sz="2000" dirty="0">
                <a:solidFill>
                  <a:schemeClr val="bg1"/>
                </a:solidFill>
                <a:latin typeface="Roboto" panose="02000000000000000000" pitchFamily="2" charset="0"/>
                <a:ea typeface="Roboto" panose="02000000000000000000" pitchFamily="2" charset="0"/>
              </a:defRPr>
            </a:lvl1pPr>
            <a:lvl2pPr marL="322263" indent="-150813">
              <a:defRPr lang="en-US" sz="1800" dirty="0">
                <a:solidFill>
                  <a:schemeClr val="bg1"/>
                </a:solidFill>
                <a:latin typeface="Roboto" panose="02000000000000000000" pitchFamily="2" charset="0"/>
                <a:ea typeface="Roboto" panose="02000000000000000000" pitchFamily="2" charset="0"/>
              </a:defRPr>
            </a:lvl2pPr>
            <a:lvl3pPr marL="466725" indent="-138113">
              <a:defRPr lang="en-US" dirty="0">
                <a:solidFill>
                  <a:schemeClr val="bg1"/>
                </a:solidFill>
                <a:latin typeface="Roboto" panose="02000000000000000000" pitchFamily="2" charset="0"/>
                <a:ea typeface="Roboto" panose="02000000000000000000" pitchFamily="2" charset="0"/>
              </a:defRPr>
            </a:lvl3pPr>
            <a:lvl4pPr marL="595313" indent="-128588">
              <a:defRPr lang="en-US" dirty="0">
                <a:solidFill>
                  <a:schemeClr val="bg1"/>
                </a:solidFill>
                <a:latin typeface="Roboto" panose="02000000000000000000" pitchFamily="2" charset="0"/>
                <a:ea typeface="Roboto" panose="02000000000000000000" pitchFamily="2" charset="0"/>
              </a:defRPr>
            </a:lvl4pPr>
            <a:lvl5pPr marL="731838" indent="-122238">
              <a:defRPr lang="en-US"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a:prstGeom prst="rect">
            <a:avLst/>
          </a:prstGeom>
        </p:spPr>
        <p:txBody>
          <a:bodyPr anchor="t"/>
          <a:lstStyle>
            <a:lvl1pPr marL="0" indent="0">
              <a:spcBef>
                <a:spcPts val="0"/>
              </a:spcBef>
              <a:buNone/>
              <a:defRPr sz="22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852815"/>
          </a:xfrm>
          <a:prstGeom prst="rect">
            <a:avLst/>
          </a:prstGeom>
        </p:spPr>
        <p:txBody>
          <a:bodyPr wrap="square">
            <a:spAutoFit/>
          </a:bodyPr>
          <a:lstStyle>
            <a:lvl1pPr marL="176213" indent="-176213">
              <a:defRPr lang="en-US" sz="2000" dirty="0">
                <a:solidFill>
                  <a:schemeClr val="bg1"/>
                </a:solidFill>
                <a:latin typeface="Roboto" panose="02000000000000000000" pitchFamily="2" charset="0"/>
                <a:ea typeface="Roboto" panose="02000000000000000000" pitchFamily="2" charset="0"/>
              </a:defRPr>
            </a:lvl1pPr>
            <a:lvl2pPr marL="398463" indent="-169863">
              <a:defRPr lang="en-US" sz="1800" dirty="0">
                <a:solidFill>
                  <a:schemeClr val="bg1"/>
                </a:solidFill>
                <a:latin typeface="Roboto" panose="02000000000000000000" pitchFamily="2" charset="0"/>
                <a:ea typeface="Roboto" panose="02000000000000000000" pitchFamily="2" charset="0"/>
              </a:defRPr>
            </a:lvl2pPr>
            <a:lvl3pPr marL="555625" indent="-157163">
              <a:defRPr lang="en-US" dirty="0">
                <a:solidFill>
                  <a:schemeClr val="bg1"/>
                </a:solidFill>
                <a:latin typeface="Roboto" panose="02000000000000000000" pitchFamily="2" charset="0"/>
                <a:ea typeface="Roboto" panose="02000000000000000000" pitchFamily="2" charset="0"/>
              </a:defRPr>
            </a:lvl3pPr>
            <a:lvl4pPr marL="685800" indent="-136525">
              <a:defRPr lang="en-US" dirty="0">
                <a:solidFill>
                  <a:schemeClr val="bg1"/>
                </a:solidFill>
                <a:latin typeface="Roboto" panose="02000000000000000000" pitchFamily="2" charset="0"/>
                <a:ea typeface="Roboto" panose="02000000000000000000" pitchFamily="2" charset="0"/>
              </a:defRPr>
            </a:lvl4pPr>
            <a:lvl5pPr marL="800100" indent="-111125">
              <a:defRPr lang="en-US"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a:prstGeom prst="rect">
            <a:avLst/>
          </a:prstGeom>
        </p:spPr>
        <p:txBody>
          <a:bodyPr anchor="t"/>
          <a:lstStyle>
            <a:lvl1pPr marL="0" indent="0">
              <a:spcBef>
                <a:spcPts val="0"/>
              </a:spcBef>
              <a:buNone/>
              <a:defRPr sz="22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852815"/>
          </a:xfrm>
          <a:prstGeom prst="rect">
            <a:avLst/>
          </a:prstGeom>
        </p:spPr>
        <p:txBody>
          <a:bodyPr wrap="square">
            <a:spAutoFit/>
          </a:bodyPr>
          <a:lstStyle>
            <a:lvl1pPr marL="176213" indent="-176213">
              <a:defRPr lang="en-US" sz="2000" b="0" dirty="0">
                <a:solidFill>
                  <a:schemeClr val="bg1"/>
                </a:solidFill>
                <a:latin typeface="Roboto" panose="02000000000000000000" pitchFamily="2" charset="0"/>
                <a:ea typeface="Roboto" panose="02000000000000000000" pitchFamily="2" charset="0"/>
              </a:defRPr>
            </a:lvl1pPr>
            <a:lvl2pPr marL="398463" indent="-169863">
              <a:defRPr lang="en-US" sz="1800" b="0" dirty="0">
                <a:solidFill>
                  <a:schemeClr val="bg1"/>
                </a:solidFill>
                <a:latin typeface="Roboto" panose="02000000000000000000" pitchFamily="2" charset="0"/>
                <a:ea typeface="Roboto" panose="02000000000000000000" pitchFamily="2" charset="0"/>
              </a:defRPr>
            </a:lvl2pPr>
            <a:lvl3pPr marL="555625" indent="-157163">
              <a:defRPr lang="en-US" b="0" dirty="0">
                <a:solidFill>
                  <a:schemeClr val="bg1"/>
                </a:solidFill>
                <a:latin typeface="Roboto" panose="02000000000000000000" pitchFamily="2" charset="0"/>
                <a:ea typeface="Roboto" panose="02000000000000000000" pitchFamily="2" charset="0"/>
              </a:defRPr>
            </a:lvl3pPr>
            <a:lvl4pPr marL="685800" indent="-136525">
              <a:defRPr lang="en-US" b="0" dirty="0">
                <a:solidFill>
                  <a:schemeClr val="bg1"/>
                </a:solidFill>
                <a:latin typeface="Roboto" panose="02000000000000000000" pitchFamily="2" charset="0"/>
                <a:ea typeface="Roboto" panose="02000000000000000000" pitchFamily="2" charset="0"/>
              </a:defRPr>
            </a:lvl4pPr>
            <a:lvl5pPr marL="800100" indent="-111125">
              <a:defRPr lang="en-US" b="0" dirty="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389D64E0-800F-4D54-B837-163968E2B4B9}"/>
              </a:ext>
            </a:extLst>
          </p:cNvPr>
          <p:cNvGrpSpPr/>
          <p:nvPr userDrawn="1"/>
        </p:nvGrpSpPr>
        <p:grpSpPr>
          <a:xfrm rot="2013792">
            <a:off x="9360632" y="-858264"/>
            <a:ext cx="2853889" cy="2492551"/>
            <a:chOff x="9346729" y="160192"/>
            <a:chExt cx="2853889" cy="2492551"/>
          </a:xfrm>
        </p:grpSpPr>
        <p:sp>
          <p:nvSpPr>
            <p:cNvPr id="16" name="Arc 15">
              <a:extLst>
                <a:ext uri="{FF2B5EF4-FFF2-40B4-BE49-F238E27FC236}">
                  <a16:creationId xmlns:a16="http://schemas.microsoft.com/office/drawing/2014/main" id="{AD9B136B-0197-4DE4-B08D-146CC2133FA2}"/>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77620EDC-5EAC-4166-8479-21ED75F9922A}"/>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8" name="Oval 17">
              <a:extLst>
                <a:ext uri="{FF2B5EF4-FFF2-40B4-BE49-F238E27FC236}">
                  <a16:creationId xmlns:a16="http://schemas.microsoft.com/office/drawing/2014/main" id="{59ECDED3-CD46-4064-ABE1-E462AAA68F10}"/>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7652FE5C-DC53-4BFE-A1CB-D3BDEDE0DB1B}"/>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520440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xEl>
                                              <p:pRg st="2" end="2"/>
                                            </p:txEl>
                                          </p:spTgt>
                                        </p:tgtEl>
                                        <p:attrNameLst>
                                          <p:attrName>style.visibility</p:attrName>
                                        </p:attrNameLst>
                                      </p:cBhvr>
                                      <p:to>
                                        <p:strVal val="visible"/>
                                      </p:to>
                                    </p:set>
                                    <p:animEffect transition="in" filter="fade">
                                      <p:cBhvr>
                                        <p:cTn id="18" dur="500"/>
                                        <p:tgtEl>
                                          <p:spTgt spid="2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Effect transition="in" filter="fade">
                                      <p:cBhvr>
                                        <p:cTn id="21" dur="500"/>
                                        <p:tgtEl>
                                          <p:spTgt spid="2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fade">
                                      <p:cBhvr>
                                        <p:cTn id="24" dur="500"/>
                                        <p:tgtEl>
                                          <p:spTgt spid="2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fade">
                                      <p:cBhvr>
                                        <p:cTn id="37" dur="500"/>
                                        <p:tgtEl>
                                          <p:spTgt spid="22">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xEl>
                                              <p:pRg st="2" end="2"/>
                                            </p:txEl>
                                          </p:spTgt>
                                        </p:tgtEl>
                                        <p:attrNameLst>
                                          <p:attrName>style.visibility</p:attrName>
                                        </p:attrNameLst>
                                      </p:cBhvr>
                                      <p:to>
                                        <p:strVal val="visible"/>
                                      </p:to>
                                    </p:set>
                                    <p:animEffect transition="in" filter="fade">
                                      <p:cBhvr>
                                        <p:cTn id="40" dur="500"/>
                                        <p:tgtEl>
                                          <p:spTgt spid="22">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xEl>
                                              <p:pRg st="3" end="3"/>
                                            </p:txEl>
                                          </p:spTgt>
                                        </p:tgtEl>
                                        <p:attrNameLst>
                                          <p:attrName>style.visibility</p:attrName>
                                        </p:attrNameLst>
                                      </p:cBhvr>
                                      <p:to>
                                        <p:strVal val="visible"/>
                                      </p:to>
                                    </p:set>
                                    <p:animEffect transition="in" filter="fade">
                                      <p:cBhvr>
                                        <p:cTn id="43" dur="500"/>
                                        <p:tgtEl>
                                          <p:spTgt spid="22">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xEl>
                                              <p:pRg st="4" end="4"/>
                                            </p:txEl>
                                          </p:spTgt>
                                        </p:tgtEl>
                                        <p:attrNameLst>
                                          <p:attrName>style.visibility</p:attrName>
                                        </p:attrNameLst>
                                      </p:cBhvr>
                                      <p:to>
                                        <p:strVal val="visible"/>
                                      </p:to>
                                    </p:set>
                                    <p:animEffect transition="in" filter="fade">
                                      <p:cBhvr>
                                        <p:cTn id="46" dur="500"/>
                                        <p:tgtEl>
                                          <p:spTgt spid="2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500"/>
                                        <p:tgtEl>
                                          <p:spTgt spid="2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xEl>
                                              <p:pRg st="1" end="1"/>
                                            </p:txEl>
                                          </p:spTgt>
                                        </p:tgtEl>
                                        <p:attrNameLst>
                                          <p:attrName>style.visibility</p:attrName>
                                        </p:attrNameLst>
                                      </p:cBhvr>
                                      <p:to>
                                        <p:strVal val="visible"/>
                                      </p:to>
                                    </p:set>
                                    <p:animEffect transition="in" filter="fade">
                                      <p:cBhvr>
                                        <p:cTn id="59" dur="500"/>
                                        <p:tgtEl>
                                          <p:spTgt spid="24">
                                            <p:txEl>
                                              <p:pRg st="1" end="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xEl>
                                              <p:pRg st="2" end="2"/>
                                            </p:txEl>
                                          </p:spTgt>
                                        </p:tgtEl>
                                        <p:attrNameLst>
                                          <p:attrName>style.visibility</p:attrName>
                                        </p:attrNameLst>
                                      </p:cBhvr>
                                      <p:to>
                                        <p:strVal val="visible"/>
                                      </p:to>
                                    </p:set>
                                    <p:animEffect transition="in" filter="fade">
                                      <p:cBhvr>
                                        <p:cTn id="62" dur="500"/>
                                        <p:tgtEl>
                                          <p:spTgt spid="24">
                                            <p:txEl>
                                              <p:pRg st="2" end="2"/>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xEl>
                                              <p:pRg st="3" end="3"/>
                                            </p:txEl>
                                          </p:spTgt>
                                        </p:tgtEl>
                                        <p:attrNameLst>
                                          <p:attrName>style.visibility</p:attrName>
                                        </p:attrNameLst>
                                      </p:cBhvr>
                                      <p:to>
                                        <p:strVal val="visible"/>
                                      </p:to>
                                    </p:set>
                                    <p:animEffect transition="in" filter="fade">
                                      <p:cBhvr>
                                        <p:cTn id="65" dur="500"/>
                                        <p:tgtEl>
                                          <p:spTgt spid="24">
                                            <p:txEl>
                                              <p:pRg st="3" end="3"/>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xEl>
                                              <p:pRg st="4" end="4"/>
                                            </p:txEl>
                                          </p:spTgt>
                                        </p:tgtEl>
                                        <p:attrNameLst>
                                          <p:attrName>style.visibility</p:attrName>
                                        </p:attrNameLst>
                                      </p:cBhvr>
                                      <p:to>
                                        <p:strVal val="visible"/>
                                      </p:to>
                                    </p:set>
                                    <p:animEffect transition="in" filter="fade">
                                      <p:cBhvr>
                                        <p:cTn id="68"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F43BCD-7291-4C64-940F-0CB16124CE13}"/>
              </a:ext>
            </a:extLst>
          </p:cNvPr>
          <p:cNvSpPr>
            <a:spLocks noGrp="1"/>
          </p:cNvSpPr>
          <p:nvPr>
            <p:ph type="title"/>
          </p:nvPr>
        </p:nvSpPr>
        <p:spPr>
          <a:xfrm>
            <a:off x="588263" y="457200"/>
            <a:ext cx="11018520" cy="553998"/>
          </a:xfrm>
          <a:prstGeom prst="rect">
            <a:avLst/>
          </a:prstGeom>
        </p:spPr>
        <p:txBody>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4" name="Text Placeholder 11">
            <a:extLst>
              <a:ext uri="{FF2B5EF4-FFF2-40B4-BE49-F238E27FC236}">
                <a16:creationId xmlns:a16="http://schemas.microsoft.com/office/drawing/2014/main" id="{10F3A0B8-5B39-4A1B-8464-3CE2F32DE31D}"/>
              </a:ext>
            </a:extLst>
          </p:cNvPr>
          <p:cNvSpPr>
            <a:spLocks noGrp="1"/>
          </p:cNvSpPr>
          <p:nvPr>
            <p:ph type="body" sz="quarter" idx="16"/>
          </p:nvPr>
        </p:nvSpPr>
        <p:spPr>
          <a:xfrm>
            <a:off x="584200" y="1438275"/>
            <a:ext cx="2532063" cy="615553"/>
          </a:xfrm>
          <a:prstGeom prst="rect">
            <a:avLst/>
          </a:prstGeom>
        </p:spPr>
        <p:txBody>
          <a:bodyPr anchor="t"/>
          <a:lstStyle>
            <a:lvl1pPr marL="0" indent="0">
              <a:spcBef>
                <a:spcPts val="0"/>
              </a:spcBef>
              <a:buNone/>
              <a:defRPr sz="2000" b="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5" name="Text Placeholder 7">
            <a:extLst>
              <a:ext uri="{FF2B5EF4-FFF2-40B4-BE49-F238E27FC236}">
                <a16:creationId xmlns:a16="http://schemas.microsoft.com/office/drawing/2014/main" id="{E1ED00CC-B2E4-4789-8276-BCF9ED62F23A}"/>
              </a:ext>
            </a:extLst>
          </p:cNvPr>
          <p:cNvSpPr>
            <a:spLocks noGrp="1"/>
          </p:cNvSpPr>
          <p:nvPr>
            <p:ph type="body" sz="quarter" idx="14"/>
          </p:nvPr>
        </p:nvSpPr>
        <p:spPr>
          <a:xfrm>
            <a:off x="584200" y="2283115"/>
            <a:ext cx="2532063" cy="1600438"/>
          </a:xfrm>
          <a:prstGeom prst="rect">
            <a:avLst/>
          </a:prstGeom>
        </p:spPr>
        <p:txBody>
          <a:bodyPr vert="horz" wrap="square" lIns="0" tIns="0" rIns="0" bIns="0" rtlCol="0">
            <a:spAutoFit/>
          </a:bodyPr>
          <a:lstStyle>
            <a:lvl1pPr>
              <a:defRPr lang="en-US" sz="1600" dirty="0">
                <a:solidFill>
                  <a:schemeClr val="bg1"/>
                </a:solidFill>
                <a:latin typeface="Roboto" panose="02000000000000000000" pitchFamily="2" charset="0"/>
                <a:ea typeface="Roboto" panose="02000000000000000000" pitchFamily="2" charset="0"/>
              </a:defRPr>
            </a:lvl1pPr>
            <a:lvl2pPr>
              <a:defRPr lang="en-US" sz="1600" dirty="0">
                <a:solidFill>
                  <a:schemeClr val="bg1"/>
                </a:solidFill>
                <a:latin typeface="Roboto" panose="02000000000000000000" pitchFamily="2" charset="0"/>
                <a:ea typeface="Roboto" panose="02000000000000000000" pitchFamily="2" charset="0"/>
              </a:defRPr>
            </a:lvl2pPr>
            <a:lvl3pPr>
              <a:defRPr lang="en-US" sz="1600" dirty="0">
                <a:solidFill>
                  <a:schemeClr val="bg1"/>
                </a:solidFill>
                <a:latin typeface="Roboto" panose="02000000000000000000" pitchFamily="2" charset="0"/>
                <a:ea typeface="Roboto" panose="02000000000000000000" pitchFamily="2" charset="0"/>
              </a:defRPr>
            </a:lvl3pPr>
            <a:lvl4pPr>
              <a:defRPr lang="en-US" sz="1400" dirty="0">
                <a:solidFill>
                  <a:schemeClr val="bg1"/>
                </a:solidFill>
                <a:latin typeface="Roboto" panose="02000000000000000000" pitchFamily="2" charset="0"/>
                <a:ea typeface="Roboto" panose="02000000000000000000" pitchFamily="2" charset="0"/>
              </a:defRPr>
            </a:lvl4pPr>
            <a:lvl5pPr>
              <a:defRPr lang="en-US" sz="1400" dirty="0">
                <a:solidFill>
                  <a:schemeClr val="bg1"/>
                </a:solidFill>
                <a:latin typeface="Roboto" panose="02000000000000000000" pitchFamily="2" charset="0"/>
                <a:ea typeface="Roboto" panose="02000000000000000000" pitchFamily="2" charset="0"/>
              </a:defRPr>
            </a:lvl5pPr>
          </a:lstStyle>
          <a:p>
            <a:pPr marL="141288" lvl="0" indent="-141288"/>
            <a:r>
              <a:rPr lang="en-US" dirty="0"/>
              <a:t>Click to edit Master text styles</a:t>
            </a:r>
          </a:p>
          <a:p>
            <a:pPr marL="141288" lvl="1" indent="-141288"/>
            <a:r>
              <a:rPr lang="en-US" dirty="0"/>
              <a:t>Second level</a:t>
            </a:r>
          </a:p>
          <a:p>
            <a:pPr marL="141288" lvl="2" indent="-141288"/>
            <a:r>
              <a:rPr lang="en-US" dirty="0"/>
              <a:t>Third level</a:t>
            </a:r>
          </a:p>
          <a:p>
            <a:pPr marL="141288" lvl="3" indent="-141288"/>
            <a:r>
              <a:rPr lang="en-US" dirty="0"/>
              <a:t>Fourth level</a:t>
            </a:r>
          </a:p>
          <a:p>
            <a:pPr marL="141288" lvl="4" indent="-141288"/>
            <a:r>
              <a:rPr lang="en-US" dirty="0"/>
              <a:t>Fifth level</a:t>
            </a:r>
          </a:p>
        </p:txBody>
      </p:sp>
      <p:sp>
        <p:nvSpPr>
          <p:cNvPr id="6" name="Text Placeholder 11">
            <a:extLst>
              <a:ext uri="{FF2B5EF4-FFF2-40B4-BE49-F238E27FC236}">
                <a16:creationId xmlns:a16="http://schemas.microsoft.com/office/drawing/2014/main" id="{547BE4D2-0716-4A3F-876D-C7E3FD102848}"/>
              </a:ext>
            </a:extLst>
          </p:cNvPr>
          <p:cNvSpPr>
            <a:spLocks noGrp="1"/>
          </p:cNvSpPr>
          <p:nvPr>
            <p:ph type="body" sz="quarter" idx="17"/>
          </p:nvPr>
        </p:nvSpPr>
        <p:spPr>
          <a:xfrm>
            <a:off x="3413125" y="1438275"/>
            <a:ext cx="2533650" cy="615553"/>
          </a:xfrm>
          <a:prstGeom prst="rect">
            <a:avLst/>
          </a:prstGeom>
        </p:spPr>
        <p:txBody>
          <a:bodyPr anchor="t"/>
          <a:lstStyle>
            <a:lvl1pPr marL="0" indent="0">
              <a:spcBef>
                <a:spcPts val="0"/>
              </a:spcBef>
              <a:buNone/>
              <a:defRPr sz="2000" b="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7" name="Text Placeholder 9">
            <a:extLst>
              <a:ext uri="{FF2B5EF4-FFF2-40B4-BE49-F238E27FC236}">
                <a16:creationId xmlns:a16="http://schemas.microsoft.com/office/drawing/2014/main" id="{B70FDB99-B20A-4D2E-AD4E-5B1793974F6A}"/>
              </a:ext>
            </a:extLst>
          </p:cNvPr>
          <p:cNvSpPr>
            <a:spLocks noGrp="1"/>
          </p:cNvSpPr>
          <p:nvPr>
            <p:ph type="body" sz="quarter" idx="15"/>
          </p:nvPr>
        </p:nvSpPr>
        <p:spPr>
          <a:xfrm>
            <a:off x="3413125" y="2276475"/>
            <a:ext cx="2532063" cy="1600438"/>
          </a:xfrm>
          <a:prstGeom prst="rect">
            <a:avLst/>
          </a:prstGeom>
        </p:spPr>
        <p:txBody>
          <a:bodyPr vert="horz" wrap="square" lIns="0" tIns="0" rIns="0" bIns="0" rtlCol="0">
            <a:spAutoFit/>
          </a:bodyPr>
          <a:lstStyle>
            <a:lvl1pPr>
              <a:defRPr lang="en-US" sz="1600" dirty="0">
                <a:solidFill>
                  <a:schemeClr val="bg1"/>
                </a:solidFill>
                <a:latin typeface="Roboto" panose="02000000000000000000" pitchFamily="2" charset="0"/>
                <a:ea typeface="Roboto" panose="02000000000000000000" pitchFamily="2" charset="0"/>
              </a:defRPr>
            </a:lvl1pPr>
            <a:lvl2pPr>
              <a:defRPr lang="en-US" sz="1600" dirty="0">
                <a:solidFill>
                  <a:schemeClr val="bg1"/>
                </a:solidFill>
                <a:latin typeface="Roboto" panose="02000000000000000000" pitchFamily="2" charset="0"/>
                <a:ea typeface="Roboto" panose="02000000000000000000" pitchFamily="2" charset="0"/>
              </a:defRPr>
            </a:lvl2pPr>
            <a:lvl3pPr>
              <a:defRPr lang="en-US" sz="1600" dirty="0">
                <a:solidFill>
                  <a:schemeClr val="bg1"/>
                </a:solidFill>
                <a:latin typeface="Roboto" panose="02000000000000000000" pitchFamily="2" charset="0"/>
                <a:ea typeface="Roboto" panose="02000000000000000000" pitchFamily="2" charset="0"/>
              </a:defRPr>
            </a:lvl3pPr>
            <a:lvl4pPr>
              <a:defRPr lang="en-US" sz="1400" dirty="0">
                <a:solidFill>
                  <a:schemeClr val="bg1"/>
                </a:solidFill>
                <a:latin typeface="Roboto" panose="02000000000000000000" pitchFamily="2" charset="0"/>
                <a:ea typeface="Roboto" panose="02000000000000000000" pitchFamily="2" charset="0"/>
              </a:defRPr>
            </a:lvl4pPr>
            <a:lvl5pPr>
              <a:defRPr lang="en-US" sz="1400" dirty="0">
                <a:solidFill>
                  <a:schemeClr val="bg1"/>
                </a:solidFill>
                <a:latin typeface="Roboto" panose="02000000000000000000" pitchFamily="2" charset="0"/>
                <a:ea typeface="Roboto" panose="02000000000000000000" pitchFamily="2" charset="0"/>
              </a:defRPr>
            </a:lvl5pPr>
          </a:lstStyle>
          <a:p>
            <a:pPr marL="141288" lvl="0" indent="-141288"/>
            <a:r>
              <a:rPr lang="en-US" dirty="0"/>
              <a:t>Click to edit Master text styles</a:t>
            </a:r>
          </a:p>
          <a:p>
            <a:pPr marL="141288" lvl="1" indent="-141288"/>
            <a:r>
              <a:rPr lang="en-US" dirty="0"/>
              <a:t>Second level</a:t>
            </a:r>
          </a:p>
          <a:p>
            <a:pPr marL="141288" lvl="2" indent="-141288"/>
            <a:r>
              <a:rPr lang="en-US" dirty="0"/>
              <a:t>Third level</a:t>
            </a:r>
          </a:p>
          <a:p>
            <a:pPr marL="141288" lvl="3" indent="-141288"/>
            <a:r>
              <a:rPr lang="en-US" dirty="0"/>
              <a:t>Fourth level</a:t>
            </a:r>
          </a:p>
          <a:p>
            <a:pPr marL="141288" lvl="4" indent="-141288"/>
            <a:r>
              <a:rPr lang="en-US" dirty="0"/>
              <a:t>Fifth level</a:t>
            </a:r>
          </a:p>
        </p:txBody>
      </p:sp>
      <p:sp>
        <p:nvSpPr>
          <p:cNvPr id="8" name="Text Placeholder 11">
            <a:extLst>
              <a:ext uri="{FF2B5EF4-FFF2-40B4-BE49-F238E27FC236}">
                <a16:creationId xmlns:a16="http://schemas.microsoft.com/office/drawing/2014/main" id="{09B0B9B7-221F-48A2-8D97-662D58DDD624}"/>
              </a:ext>
            </a:extLst>
          </p:cNvPr>
          <p:cNvSpPr>
            <a:spLocks noGrp="1"/>
          </p:cNvSpPr>
          <p:nvPr>
            <p:ph type="body" sz="quarter" idx="18"/>
          </p:nvPr>
        </p:nvSpPr>
        <p:spPr>
          <a:xfrm>
            <a:off x="6244208" y="1438275"/>
            <a:ext cx="2532063" cy="615553"/>
          </a:xfrm>
          <a:prstGeom prst="rect">
            <a:avLst/>
          </a:prstGeom>
        </p:spPr>
        <p:txBody>
          <a:bodyPr anchor="t"/>
          <a:lstStyle>
            <a:lvl1pPr marL="0" indent="0">
              <a:spcBef>
                <a:spcPts val="0"/>
              </a:spcBef>
              <a:buNone/>
              <a:defRPr sz="2000" b="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9" name="Text Placeholder 7">
            <a:extLst>
              <a:ext uri="{FF2B5EF4-FFF2-40B4-BE49-F238E27FC236}">
                <a16:creationId xmlns:a16="http://schemas.microsoft.com/office/drawing/2014/main" id="{84A374D7-F264-4B85-96C2-1FF8776DDF00}"/>
              </a:ext>
            </a:extLst>
          </p:cNvPr>
          <p:cNvSpPr>
            <a:spLocks noGrp="1"/>
          </p:cNvSpPr>
          <p:nvPr>
            <p:ph type="body" sz="quarter" idx="19"/>
          </p:nvPr>
        </p:nvSpPr>
        <p:spPr>
          <a:xfrm>
            <a:off x="6244208" y="2283115"/>
            <a:ext cx="2532063" cy="1600438"/>
          </a:xfrm>
          <a:prstGeom prst="rect">
            <a:avLst/>
          </a:prstGeom>
        </p:spPr>
        <p:txBody>
          <a:bodyPr vert="horz" wrap="square" lIns="0" tIns="0" rIns="0" bIns="0" rtlCol="0">
            <a:spAutoFit/>
          </a:bodyPr>
          <a:lstStyle>
            <a:lvl1pPr>
              <a:defRPr lang="en-US" sz="1600" dirty="0">
                <a:solidFill>
                  <a:schemeClr val="bg1"/>
                </a:solidFill>
                <a:latin typeface="Roboto" panose="02000000000000000000" pitchFamily="2" charset="0"/>
                <a:ea typeface="Roboto" panose="02000000000000000000" pitchFamily="2" charset="0"/>
              </a:defRPr>
            </a:lvl1pPr>
            <a:lvl2pPr>
              <a:defRPr lang="en-US" sz="1600" dirty="0">
                <a:solidFill>
                  <a:schemeClr val="bg1"/>
                </a:solidFill>
                <a:latin typeface="Roboto" panose="02000000000000000000" pitchFamily="2" charset="0"/>
                <a:ea typeface="Roboto" panose="02000000000000000000" pitchFamily="2" charset="0"/>
              </a:defRPr>
            </a:lvl2pPr>
            <a:lvl3pPr>
              <a:defRPr lang="en-US" sz="1600" dirty="0">
                <a:solidFill>
                  <a:schemeClr val="bg1"/>
                </a:solidFill>
                <a:latin typeface="Roboto" panose="02000000000000000000" pitchFamily="2" charset="0"/>
                <a:ea typeface="Roboto" panose="02000000000000000000" pitchFamily="2" charset="0"/>
              </a:defRPr>
            </a:lvl3pPr>
            <a:lvl4pPr>
              <a:defRPr lang="en-US" sz="1400" dirty="0">
                <a:solidFill>
                  <a:schemeClr val="bg1"/>
                </a:solidFill>
                <a:latin typeface="Roboto" panose="02000000000000000000" pitchFamily="2" charset="0"/>
                <a:ea typeface="Roboto" panose="02000000000000000000" pitchFamily="2" charset="0"/>
              </a:defRPr>
            </a:lvl4pPr>
            <a:lvl5pPr>
              <a:defRPr lang="en-US" sz="1400" dirty="0">
                <a:solidFill>
                  <a:schemeClr val="bg1"/>
                </a:solidFill>
                <a:latin typeface="Roboto" panose="02000000000000000000" pitchFamily="2" charset="0"/>
                <a:ea typeface="Roboto" panose="02000000000000000000" pitchFamily="2" charset="0"/>
              </a:defRPr>
            </a:lvl5pPr>
          </a:lstStyle>
          <a:p>
            <a:pPr marL="141288" lvl="0" indent="-141288"/>
            <a:r>
              <a:rPr lang="en-US"/>
              <a:t>Click to edit Master text styles</a:t>
            </a:r>
          </a:p>
          <a:p>
            <a:pPr marL="141288" lvl="1" indent="-141288"/>
            <a:r>
              <a:rPr lang="en-US"/>
              <a:t>Second level</a:t>
            </a:r>
          </a:p>
          <a:p>
            <a:pPr marL="141288" lvl="2" indent="-141288"/>
            <a:r>
              <a:rPr lang="en-US"/>
              <a:t>Third level</a:t>
            </a:r>
          </a:p>
          <a:p>
            <a:pPr marL="141288" lvl="3" indent="-141288"/>
            <a:r>
              <a:rPr lang="en-US"/>
              <a:t>Fourth level</a:t>
            </a:r>
          </a:p>
          <a:p>
            <a:pPr marL="141288" lvl="4" indent="-141288"/>
            <a:r>
              <a:rPr lang="en-US"/>
              <a:t>Fifth level</a:t>
            </a:r>
          </a:p>
        </p:txBody>
      </p:sp>
      <p:sp>
        <p:nvSpPr>
          <p:cNvPr id="10" name="Text Placeholder 11">
            <a:extLst>
              <a:ext uri="{FF2B5EF4-FFF2-40B4-BE49-F238E27FC236}">
                <a16:creationId xmlns:a16="http://schemas.microsoft.com/office/drawing/2014/main" id="{E809B461-8884-4809-845E-9E5D6D8AE675}"/>
              </a:ext>
            </a:extLst>
          </p:cNvPr>
          <p:cNvSpPr>
            <a:spLocks noGrp="1"/>
          </p:cNvSpPr>
          <p:nvPr>
            <p:ph type="body" sz="quarter" idx="20"/>
          </p:nvPr>
        </p:nvSpPr>
        <p:spPr>
          <a:xfrm>
            <a:off x="9073133" y="1438275"/>
            <a:ext cx="2533650" cy="615553"/>
          </a:xfrm>
          <a:prstGeom prst="rect">
            <a:avLst/>
          </a:prstGeom>
        </p:spPr>
        <p:txBody>
          <a:bodyPr anchor="t"/>
          <a:lstStyle>
            <a:lvl1pPr marL="0" indent="0">
              <a:spcBef>
                <a:spcPts val="0"/>
              </a:spcBef>
              <a:buNone/>
              <a:defRPr sz="2000" b="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1" name="Text Placeholder 9">
            <a:extLst>
              <a:ext uri="{FF2B5EF4-FFF2-40B4-BE49-F238E27FC236}">
                <a16:creationId xmlns:a16="http://schemas.microsoft.com/office/drawing/2014/main" id="{EAD2C35E-F762-4D61-8DAD-F9125C8BB834}"/>
              </a:ext>
            </a:extLst>
          </p:cNvPr>
          <p:cNvSpPr>
            <a:spLocks noGrp="1"/>
          </p:cNvSpPr>
          <p:nvPr>
            <p:ph type="body" sz="quarter" idx="21"/>
          </p:nvPr>
        </p:nvSpPr>
        <p:spPr>
          <a:xfrm>
            <a:off x="9073133" y="2276475"/>
            <a:ext cx="2532063" cy="1600438"/>
          </a:xfrm>
          <a:prstGeom prst="rect">
            <a:avLst/>
          </a:prstGeom>
        </p:spPr>
        <p:txBody>
          <a:bodyPr vert="horz" wrap="square" lIns="0" tIns="0" rIns="0" bIns="0" rtlCol="0">
            <a:spAutoFit/>
          </a:bodyPr>
          <a:lstStyle>
            <a:lvl1pPr>
              <a:defRPr lang="en-US" sz="1600">
                <a:solidFill>
                  <a:schemeClr val="bg1"/>
                </a:solidFill>
                <a:latin typeface="Roboto" panose="02000000000000000000" pitchFamily="2" charset="0"/>
                <a:ea typeface="Roboto" panose="02000000000000000000" pitchFamily="2" charset="0"/>
              </a:defRPr>
            </a:lvl1pPr>
            <a:lvl2pPr>
              <a:defRPr lang="en-US" sz="1600">
                <a:solidFill>
                  <a:schemeClr val="bg1"/>
                </a:solidFill>
                <a:latin typeface="Roboto" panose="02000000000000000000" pitchFamily="2" charset="0"/>
                <a:ea typeface="Roboto" panose="02000000000000000000" pitchFamily="2" charset="0"/>
              </a:defRPr>
            </a:lvl2pPr>
            <a:lvl3pPr>
              <a:defRPr lang="en-US" sz="1600">
                <a:solidFill>
                  <a:schemeClr val="bg1"/>
                </a:solidFill>
                <a:latin typeface="Roboto" panose="02000000000000000000" pitchFamily="2" charset="0"/>
                <a:ea typeface="Roboto" panose="02000000000000000000" pitchFamily="2" charset="0"/>
              </a:defRPr>
            </a:lvl3pPr>
            <a:lvl4pPr>
              <a:defRPr lang="en-US" sz="1400">
                <a:solidFill>
                  <a:schemeClr val="bg1"/>
                </a:solidFill>
                <a:latin typeface="Roboto" panose="02000000000000000000" pitchFamily="2" charset="0"/>
                <a:ea typeface="Roboto" panose="02000000000000000000" pitchFamily="2" charset="0"/>
              </a:defRPr>
            </a:lvl4pPr>
            <a:lvl5pPr>
              <a:defRPr lang="en-US" sz="1400" dirty="0">
                <a:solidFill>
                  <a:schemeClr val="bg1"/>
                </a:solidFill>
                <a:latin typeface="Roboto" panose="02000000000000000000" pitchFamily="2" charset="0"/>
                <a:ea typeface="Roboto" panose="02000000000000000000" pitchFamily="2" charset="0"/>
              </a:defRPr>
            </a:lvl5pPr>
          </a:lstStyle>
          <a:p>
            <a:pPr marL="141288" lvl="0" indent="-141288"/>
            <a:r>
              <a:rPr lang="en-US" dirty="0"/>
              <a:t>Click to edit Master text styles</a:t>
            </a:r>
          </a:p>
          <a:p>
            <a:pPr marL="141288" lvl="1" indent="-141288"/>
            <a:r>
              <a:rPr lang="en-US" dirty="0"/>
              <a:t>Second level</a:t>
            </a:r>
          </a:p>
          <a:p>
            <a:pPr marL="141288" lvl="2" indent="-141288"/>
            <a:r>
              <a:rPr lang="en-US" dirty="0"/>
              <a:t>Third level</a:t>
            </a:r>
          </a:p>
          <a:p>
            <a:pPr marL="141288" lvl="3" indent="-141288"/>
            <a:r>
              <a:rPr lang="en-US" dirty="0"/>
              <a:t>Fourth level</a:t>
            </a:r>
          </a:p>
          <a:p>
            <a:pPr marL="141288" lvl="4" indent="-141288"/>
            <a:r>
              <a:rPr lang="en-US" dirty="0"/>
              <a:t>Fifth level</a:t>
            </a:r>
          </a:p>
        </p:txBody>
      </p:sp>
      <p:grpSp>
        <p:nvGrpSpPr>
          <p:cNvPr id="17" name="Group 16">
            <a:extLst>
              <a:ext uri="{FF2B5EF4-FFF2-40B4-BE49-F238E27FC236}">
                <a16:creationId xmlns:a16="http://schemas.microsoft.com/office/drawing/2014/main" id="{7F821892-AA8F-4373-BDD9-61E92929E055}"/>
              </a:ext>
            </a:extLst>
          </p:cNvPr>
          <p:cNvGrpSpPr/>
          <p:nvPr userDrawn="1"/>
        </p:nvGrpSpPr>
        <p:grpSpPr>
          <a:xfrm rot="2013792">
            <a:off x="9360632" y="-858264"/>
            <a:ext cx="2853889" cy="2492551"/>
            <a:chOff x="9346729" y="160192"/>
            <a:chExt cx="2853889" cy="2492551"/>
          </a:xfrm>
        </p:grpSpPr>
        <p:sp>
          <p:nvSpPr>
            <p:cNvPr id="18" name="Arc 17">
              <a:extLst>
                <a:ext uri="{FF2B5EF4-FFF2-40B4-BE49-F238E27FC236}">
                  <a16:creationId xmlns:a16="http://schemas.microsoft.com/office/drawing/2014/main" id="{D74B00AE-82F6-419C-B5B3-E65EE727BA4F}"/>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786D752C-900C-4B57-9995-2697DD2C50B7}"/>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0" name="Oval 19">
              <a:extLst>
                <a:ext uri="{FF2B5EF4-FFF2-40B4-BE49-F238E27FC236}">
                  <a16:creationId xmlns:a16="http://schemas.microsoft.com/office/drawing/2014/main" id="{405E8C98-57C2-4EF9-9F3A-851BC0F7F8A4}"/>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1" name="Oval 20">
              <a:extLst>
                <a:ext uri="{FF2B5EF4-FFF2-40B4-BE49-F238E27FC236}">
                  <a16:creationId xmlns:a16="http://schemas.microsoft.com/office/drawing/2014/main" id="{2212FE78-84DA-4555-BF83-60510805F342}"/>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67374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500"/>
                                        <p:tgtEl>
                                          <p:spTgt spid="9">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500"/>
                                        <p:tgtEl>
                                          <p:spTgt spid="9">
                                            <p:txEl>
                                              <p:pRg st="1" end="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fade">
                                      <p:cBhvr>
                                        <p:cTn id="62" dur="500"/>
                                        <p:tgtEl>
                                          <p:spTgt spid="9">
                                            <p:txEl>
                                              <p:pRg st="2" end="2"/>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xEl>
                                              <p:pRg st="3" end="3"/>
                                            </p:txEl>
                                          </p:spTgt>
                                        </p:tgtEl>
                                        <p:attrNameLst>
                                          <p:attrName>style.visibility</p:attrName>
                                        </p:attrNameLst>
                                      </p:cBhvr>
                                      <p:to>
                                        <p:strVal val="visible"/>
                                      </p:to>
                                    </p:set>
                                    <p:animEffect transition="in" filter="fade">
                                      <p:cBhvr>
                                        <p:cTn id="65" dur="500"/>
                                        <p:tgtEl>
                                          <p:spTgt spid="9">
                                            <p:txEl>
                                              <p:pRg st="3" end="3"/>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xEl>
                                              <p:pRg st="4" end="4"/>
                                            </p:txEl>
                                          </p:spTgt>
                                        </p:tgtEl>
                                        <p:attrNameLst>
                                          <p:attrName>style.visibility</p:attrName>
                                        </p:attrNameLst>
                                      </p:cBhvr>
                                      <p:to>
                                        <p:strVal val="visible"/>
                                      </p:to>
                                    </p:set>
                                    <p:animEffect transition="in" filter="fade">
                                      <p:cBhvr>
                                        <p:cTn id="68" dur="500"/>
                                        <p:tgtEl>
                                          <p:spTgt spid="9">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fade">
                                      <p:cBhvr>
                                        <p:cTn id="73" dur="500"/>
                                        <p:tgtEl>
                                          <p:spTgt spid="10">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xEl>
                                              <p:pRg st="0" end="0"/>
                                            </p:txEl>
                                          </p:spTgt>
                                        </p:tgtEl>
                                        <p:attrNameLst>
                                          <p:attrName>style.visibility</p:attrName>
                                        </p:attrNameLst>
                                      </p:cBhvr>
                                      <p:to>
                                        <p:strVal val="visible"/>
                                      </p:to>
                                    </p:set>
                                    <p:animEffect transition="in" filter="fade">
                                      <p:cBhvr>
                                        <p:cTn id="78" dur="500"/>
                                        <p:tgtEl>
                                          <p:spTgt spid="11">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xEl>
                                              <p:pRg st="1" end="1"/>
                                            </p:txEl>
                                          </p:spTgt>
                                        </p:tgtEl>
                                        <p:attrNameLst>
                                          <p:attrName>style.visibility</p:attrName>
                                        </p:attrNameLst>
                                      </p:cBhvr>
                                      <p:to>
                                        <p:strVal val="visible"/>
                                      </p:to>
                                    </p:set>
                                    <p:animEffect transition="in" filter="fade">
                                      <p:cBhvr>
                                        <p:cTn id="81" dur="500"/>
                                        <p:tgtEl>
                                          <p:spTgt spid="11">
                                            <p:txEl>
                                              <p:pRg st="1" end="1"/>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
                                            <p:txEl>
                                              <p:pRg st="2" end="2"/>
                                            </p:txEl>
                                          </p:spTgt>
                                        </p:tgtEl>
                                        <p:attrNameLst>
                                          <p:attrName>style.visibility</p:attrName>
                                        </p:attrNameLst>
                                      </p:cBhvr>
                                      <p:to>
                                        <p:strVal val="visible"/>
                                      </p:to>
                                    </p:set>
                                    <p:animEffect transition="in" filter="fade">
                                      <p:cBhvr>
                                        <p:cTn id="84" dur="500"/>
                                        <p:tgtEl>
                                          <p:spTgt spid="11">
                                            <p:txEl>
                                              <p:pRg st="2" end="2"/>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xEl>
                                              <p:pRg st="3" end="3"/>
                                            </p:txEl>
                                          </p:spTgt>
                                        </p:tgtEl>
                                        <p:attrNameLst>
                                          <p:attrName>style.visibility</p:attrName>
                                        </p:attrNameLst>
                                      </p:cBhvr>
                                      <p:to>
                                        <p:strVal val="visible"/>
                                      </p:to>
                                    </p:set>
                                    <p:animEffect transition="in" filter="fade">
                                      <p:cBhvr>
                                        <p:cTn id="87" dur="500"/>
                                        <p:tgtEl>
                                          <p:spTgt spid="11">
                                            <p:txEl>
                                              <p:pRg st="3" end="3"/>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xEl>
                                              <p:pRg st="4" end="4"/>
                                            </p:txEl>
                                          </p:spTgt>
                                        </p:tgtEl>
                                        <p:attrNameLst>
                                          <p:attrName>style.visibility</p:attrName>
                                        </p:attrNameLst>
                                      </p:cBhvr>
                                      <p:to>
                                        <p:strVal val="visible"/>
                                      </p:to>
                                    </p:set>
                                    <p:animEffect transition="in" filter="fade">
                                      <p:cBhvr>
                                        <p:cTn id="9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3"/>
            <a:ext cx="11018520" cy="553998"/>
          </a:xfrm>
          <a:prstGeom prst="rect">
            <a:avLst/>
          </a:prstGeom>
        </p:spPr>
        <p:txBody>
          <a:bodyPr anchor="ctr"/>
          <a:lstStyle>
            <a:lvl1pPr marL="0" algn="ctr"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prstGeom prst="rect">
            <a:avLst/>
          </a:prstGeom>
          <a:gradFill>
            <a:gsLst>
              <a:gs pos="87000">
                <a:srgbClr val="1C70F7"/>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prstGeom prst="rect">
            <a:avLst/>
          </a:prstGeom>
          <a:gradFill>
            <a:gsLst>
              <a:gs pos="87000">
                <a:srgbClr val="287CF9"/>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grpSp>
        <p:nvGrpSpPr>
          <p:cNvPr id="16" name="Group 15">
            <a:extLst>
              <a:ext uri="{FF2B5EF4-FFF2-40B4-BE49-F238E27FC236}">
                <a16:creationId xmlns:a16="http://schemas.microsoft.com/office/drawing/2014/main" id="{AE3BE4C1-5983-4932-830D-FA92FBBE29BE}"/>
              </a:ext>
            </a:extLst>
          </p:cNvPr>
          <p:cNvGrpSpPr/>
          <p:nvPr userDrawn="1"/>
        </p:nvGrpSpPr>
        <p:grpSpPr>
          <a:xfrm rot="2013792">
            <a:off x="9360632" y="-858264"/>
            <a:ext cx="2853889" cy="2492551"/>
            <a:chOff x="9346729" y="160192"/>
            <a:chExt cx="2853889" cy="2492551"/>
          </a:xfrm>
        </p:grpSpPr>
        <p:sp>
          <p:nvSpPr>
            <p:cNvPr id="17" name="Arc 16">
              <a:extLst>
                <a:ext uri="{FF2B5EF4-FFF2-40B4-BE49-F238E27FC236}">
                  <a16:creationId xmlns:a16="http://schemas.microsoft.com/office/drawing/2014/main" id="{9F4BAB84-7BFD-459A-8E99-AA9284AE9316}"/>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ABDBB12F-8341-4602-B2AC-7BD18FD735F2}"/>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9" name="Oval 18">
              <a:extLst>
                <a:ext uri="{FF2B5EF4-FFF2-40B4-BE49-F238E27FC236}">
                  <a16:creationId xmlns:a16="http://schemas.microsoft.com/office/drawing/2014/main" id="{2FDECE9A-58C8-4935-949E-C424E2524830}"/>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0" name="Oval 19">
              <a:extLst>
                <a:ext uri="{FF2B5EF4-FFF2-40B4-BE49-F238E27FC236}">
                  <a16:creationId xmlns:a16="http://schemas.microsoft.com/office/drawing/2014/main" id="{6E980896-5C4A-4170-997B-3B7EF2798579}"/>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260266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Lst>
  </p:timing>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rofile">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353E0712-4E12-457E-85D2-871A71B24F68}"/>
              </a:ext>
            </a:extLst>
          </p:cNvPr>
          <p:cNvSpPr/>
          <p:nvPr userDrawn="1"/>
        </p:nvSpPr>
        <p:spPr bwMode="auto">
          <a:xfrm>
            <a:off x="135395" y="143934"/>
            <a:ext cx="11921210" cy="6570132"/>
          </a:xfrm>
          <a:prstGeom prst="roundRect">
            <a:avLst>
              <a:gd name="adj" fmla="val 1322"/>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73" name="Rectangle: Rounded Corners 72">
            <a:extLst>
              <a:ext uri="{FF2B5EF4-FFF2-40B4-BE49-F238E27FC236}">
                <a16:creationId xmlns:a16="http://schemas.microsoft.com/office/drawing/2014/main" id="{089AFAFC-12F9-4F04-9381-F8CD6A479E77}"/>
              </a:ext>
            </a:extLst>
          </p:cNvPr>
          <p:cNvSpPr/>
          <p:nvPr userDrawn="1"/>
        </p:nvSpPr>
        <p:spPr bwMode="auto">
          <a:xfrm>
            <a:off x="5556976" y="4150696"/>
            <a:ext cx="6078667" cy="2296882"/>
          </a:xfrm>
          <a:prstGeom prst="roundRect">
            <a:avLst>
              <a:gd name="adj" fmla="val 3251"/>
            </a:avLst>
          </a:prstGeom>
          <a:solidFill>
            <a:srgbClr val="E6F3F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72" name="Rectangle: Rounded Corners 71">
            <a:extLst>
              <a:ext uri="{FF2B5EF4-FFF2-40B4-BE49-F238E27FC236}">
                <a16:creationId xmlns:a16="http://schemas.microsoft.com/office/drawing/2014/main" id="{5BEDE31B-206B-4A3D-98C6-249179617A69}"/>
              </a:ext>
            </a:extLst>
          </p:cNvPr>
          <p:cNvSpPr/>
          <p:nvPr userDrawn="1"/>
        </p:nvSpPr>
        <p:spPr bwMode="auto">
          <a:xfrm>
            <a:off x="5556976" y="511032"/>
            <a:ext cx="6078667" cy="3408734"/>
          </a:xfrm>
          <a:prstGeom prst="roundRect">
            <a:avLst>
              <a:gd name="adj" fmla="val 3251"/>
            </a:avLst>
          </a:prstGeom>
          <a:solidFill>
            <a:srgbClr val="E6F3F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3" name="Freeform 269">
            <a:extLst>
              <a:ext uri="{FF2B5EF4-FFF2-40B4-BE49-F238E27FC236}">
                <a16:creationId xmlns:a16="http://schemas.microsoft.com/office/drawing/2014/main" id="{ECDF92A1-BC36-49B0-AFB3-6528B439B947}"/>
              </a:ext>
            </a:extLst>
          </p:cNvPr>
          <p:cNvSpPr>
            <a:spLocks noEditPoints="1"/>
          </p:cNvSpPr>
          <p:nvPr userDrawn="1"/>
        </p:nvSpPr>
        <p:spPr bwMode="auto">
          <a:xfrm>
            <a:off x="785210" y="4419715"/>
            <a:ext cx="365760" cy="365760"/>
          </a:xfrm>
          <a:custGeom>
            <a:avLst/>
            <a:gdLst>
              <a:gd name="T0" fmla="*/ 64 w 176"/>
              <a:gd name="T1" fmla="*/ 56 h 176"/>
              <a:gd name="T2" fmla="*/ 56 w 176"/>
              <a:gd name="T3" fmla="*/ 64 h 176"/>
              <a:gd name="T4" fmla="*/ 64 w 176"/>
              <a:gd name="T5" fmla="*/ 72 h 176"/>
              <a:gd name="T6" fmla="*/ 72 w 176"/>
              <a:gd name="T7" fmla="*/ 64 h 176"/>
              <a:gd name="T8" fmla="*/ 64 w 176"/>
              <a:gd name="T9" fmla="*/ 56 h 176"/>
              <a:gd name="T10" fmla="*/ 56 w 176"/>
              <a:gd name="T11" fmla="*/ 120 h 176"/>
              <a:gd name="T12" fmla="*/ 72 w 176"/>
              <a:gd name="T13" fmla="*/ 120 h 176"/>
              <a:gd name="T14" fmla="*/ 72 w 176"/>
              <a:gd name="T15" fmla="*/ 76 h 176"/>
              <a:gd name="T16" fmla="*/ 56 w 176"/>
              <a:gd name="T17" fmla="*/ 76 h 176"/>
              <a:gd name="T18" fmla="*/ 56 w 176"/>
              <a:gd name="T19" fmla="*/ 120 h 176"/>
              <a:gd name="T20" fmla="*/ 109 w 176"/>
              <a:gd name="T21" fmla="*/ 76 h 176"/>
              <a:gd name="T22" fmla="*/ 96 w 176"/>
              <a:gd name="T23" fmla="*/ 83 h 176"/>
              <a:gd name="T24" fmla="*/ 96 w 176"/>
              <a:gd name="T25" fmla="*/ 76 h 176"/>
              <a:gd name="T26" fmla="*/ 80 w 176"/>
              <a:gd name="T27" fmla="*/ 76 h 176"/>
              <a:gd name="T28" fmla="*/ 80 w 176"/>
              <a:gd name="T29" fmla="*/ 120 h 176"/>
              <a:gd name="T30" fmla="*/ 96 w 176"/>
              <a:gd name="T31" fmla="*/ 120 h 176"/>
              <a:gd name="T32" fmla="*/ 96 w 176"/>
              <a:gd name="T33" fmla="*/ 96 h 176"/>
              <a:gd name="T34" fmla="*/ 103 w 176"/>
              <a:gd name="T35" fmla="*/ 88 h 176"/>
              <a:gd name="T36" fmla="*/ 108 w 176"/>
              <a:gd name="T37" fmla="*/ 96 h 176"/>
              <a:gd name="T38" fmla="*/ 108 w 176"/>
              <a:gd name="T39" fmla="*/ 120 h 176"/>
              <a:gd name="T40" fmla="*/ 124 w 176"/>
              <a:gd name="T41" fmla="*/ 120 h 176"/>
              <a:gd name="T42" fmla="*/ 124 w 176"/>
              <a:gd name="T43" fmla="*/ 96 h 176"/>
              <a:gd name="T44" fmla="*/ 109 w 176"/>
              <a:gd name="T45" fmla="*/ 76 h 176"/>
              <a:gd name="T46" fmla="*/ 88 w 176"/>
              <a:gd name="T47" fmla="*/ 0 h 176"/>
              <a:gd name="T48" fmla="*/ 0 w 176"/>
              <a:gd name="T49" fmla="*/ 88 h 176"/>
              <a:gd name="T50" fmla="*/ 88 w 176"/>
              <a:gd name="T51" fmla="*/ 176 h 176"/>
              <a:gd name="T52" fmla="*/ 176 w 176"/>
              <a:gd name="T53" fmla="*/ 88 h 176"/>
              <a:gd name="T54" fmla="*/ 88 w 176"/>
              <a:gd name="T55" fmla="*/ 0 h 176"/>
              <a:gd name="T56" fmla="*/ 88 w 176"/>
              <a:gd name="T57" fmla="*/ 168 h 176"/>
              <a:gd name="T58" fmla="*/ 8 w 176"/>
              <a:gd name="T59" fmla="*/ 88 h 176"/>
              <a:gd name="T60" fmla="*/ 88 w 176"/>
              <a:gd name="T61" fmla="*/ 8 h 176"/>
              <a:gd name="T62" fmla="*/ 168 w 176"/>
              <a:gd name="T63" fmla="*/ 88 h 176"/>
              <a:gd name="T64" fmla="*/ 88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64" y="56"/>
                </a:moveTo>
                <a:cubicBezTo>
                  <a:pt x="60" y="56"/>
                  <a:pt x="56" y="60"/>
                  <a:pt x="56" y="64"/>
                </a:cubicBezTo>
                <a:cubicBezTo>
                  <a:pt x="56" y="68"/>
                  <a:pt x="60" y="72"/>
                  <a:pt x="64" y="72"/>
                </a:cubicBezTo>
                <a:cubicBezTo>
                  <a:pt x="68" y="72"/>
                  <a:pt x="72" y="68"/>
                  <a:pt x="72" y="64"/>
                </a:cubicBezTo>
                <a:cubicBezTo>
                  <a:pt x="72" y="60"/>
                  <a:pt x="68" y="56"/>
                  <a:pt x="64" y="56"/>
                </a:cubicBezTo>
                <a:moveTo>
                  <a:pt x="56" y="120"/>
                </a:moveTo>
                <a:cubicBezTo>
                  <a:pt x="72" y="120"/>
                  <a:pt x="72" y="120"/>
                  <a:pt x="72" y="120"/>
                </a:cubicBezTo>
                <a:cubicBezTo>
                  <a:pt x="72" y="76"/>
                  <a:pt x="72" y="76"/>
                  <a:pt x="72" y="76"/>
                </a:cubicBezTo>
                <a:cubicBezTo>
                  <a:pt x="56" y="76"/>
                  <a:pt x="56" y="76"/>
                  <a:pt x="56" y="76"/>
                </a:cubicBezTo>
                <a:lnTo>
                  <a:pt x="56" y="120"/>
                </a:lnTo>
                <a:close/>
                <a:moveTo>
                  <a:pt x="109" y="76"/>
                </a:moveTo>
                <a:cubicBezTo>
                  <a:pt x="98" y="76"/>
                  <a:pt x="96" y="83"/>
                  <a:pt x="96" y="83"/>
                </a:cubicBezTo>
                <a:cubicBezTo>
                  <a:pt x="96" y="76"/>
                  <a:pt x="96" y="76"/>
                  <a:pt x="96" y="76"/>
                </a:cubicBezTo>
                <a:cubicBezTo>
                  <a:pt x="80" y="76"/>
                  <a:pt x="80" y="76"/>
                  <a:pt x="80" y="76"/>
                </a:cubicBezTo>
                <a:cubicBezTo>
                  <a:pt x="80" y="120"/>
                  <a:pt x="80" y="120"/>
                  <a:pt x="80" y="120"/>
                </a:cubicBezTo>
                <a:cubicBezTo>
                  <a:pt x="96" y="120"/>
                  <a:pt x="96" y="120"/>
                  <a:pt x="96" y="120"/>
                </a:cubicBezTo>
                <a:cubicBezTo>
                  <a:pt x="96" y="96"/>
                  <a:pt x="96" y="96"/>
                  <a:pt x="96" y="96"/>
                </a:cubicBezTo>
                <a:cubicBezTo>
                  <a:pt x="96" y="96"/>
                  <a:pt x="96" y="88"/>
                  <a:pt x="103" y="88"/>
                </a:cubicBezTo>
                <a:cubicBezTo>
                  <a:pt x="107" y="88"/>
                  <a:pt x="108" y="92"/>
                  <a:pt x="108" y="96"/>
                </a:cubicBezTo>
                <a:cubicBezTo>
                  <a:pt x="108" y="120"/>
                  <a:pt x="108" y="120"/>
                  <a:pt x="108" y="120"/>
                </a:cubicBezTo>
                <a:cubicBezTo>
                  <a:pt x="124" y="120"/>
                  <a:pt x="124" y="120"/>
                  <a:pt x="124" y="120"/>
                </a:cubicBezTo>
                <a:cubicBezTo>
                  <a:pt x="124" y="96"/>
                  <a:pt x="124" y="96"/>
                  <a:pt x="124" y="96"/>
                </a:cubicBezTo>
                <a:cubicBezTo>
                  <a:pt x="124" y="83"/>
                  <a:pt x="119" y="76"/>
                  <a:pt x="109" y="7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gradFill>
            <a:gsLst>
              <a:gs pos="100000">
                <a:srgbClr val="2D95F3"/>
              </a:gs>
              <a:gs pos="0">
                <a:srgbClr val="0268D8"/>
              </a:gs>
            </a:gsLst>
            <a:path path="circle">
              <a:fillToRect l="100000" t="100000"/>
            </a:path>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228600" algn="ctr" defTabSz="914400" fontAlgn="auto">
              <a:lnSpc>
                <a:spcPct val="100000"/>
              </a:lnSpc>
              <a:spcBef>
                <a:spcPct val="20000"/>
              </a:spcBef>
              <a:spcAft>
                <a:spcPts val="0"/>
              </a:spcAft>
              <a:buClrTx/>
              <a:buSzPct val="90000"/>
              <a:buFont typeface="Wingdings" panose="05000000000000000000" pitchFamily="2" charset="2"/>
              <a:buChar char=""/>
              <a:tabLst/>
            </a:pPr>
            <a:endParaRPr lang="uk-UA" sz="2000" kern="0" spc="0" baseline="0" dirty="0">
              <a:solidFill>
                <a:schemeClr val="tx1"/>
              </a:solidFill>
              <a:latin typeface="Roboto" panose="02000000000000000000" pitchFamily="2" charset="0"/>
              <a:ea typeface="Roboto" panose="02000000000000000000" pitchFamily="2" charset="0"/>
              <a:cs typeface="Segoe UI Semibold" panose="020B0702040204020203" pitchFamily="34" charset="0"/>
            </a:endParaRPr>
          </a:p>
        </p:txBody>
      </p:sp>
      <p:sp>
        <p:nvSpPr>
          <p:cNvPr id="40" name="Title 1">
            <a:extLst>
              <a:ext uri="{FF2B5EF4-FFF2-40B4-BE49-F238E27FC236}">
                <a16:creationId xmlns:a16="http://schemas.microsoft.com/office/drawing/2014/main" id="{35B7DC08-C999-40B0-8B5C-AFCFCC2A35CA}"/>
              </a:ext>
            </a:extLst>
          </p:cNvPr>
          <p:cNvSpPr>
            <a:spLocks noGrp="1"/>
          </p:cNvSpPr>
          <p:nvPr userDrawn="1">
            <p:ph type="title" hasCustomPrompt="1"/>
          </p:nvPr>
        </p:nvSpPr>
        <p:spPr>
          <a:xfrm>
            <a:off x="585217" y="452089"/>
            <a:ext cx="4401650" cy="553998"/>
          </a:xfrm>
          <a:prstGeom prst="rect">
            <a:avLst/>
          </a:prstGeom>
        </p:spPr>
        <p:txBody>
          <a:bodyPr/>
          <a:lstStyle>
            <a:lvl1pPr>
              <a:defRPr lang="en-US" altLang="zh-CN"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P</a:t>
            </a:r>
            <a:r>
              <a:rPr lang="en-US" altLang="zh-CN" dirty="0"/>
              <a:t>resenter Profile</a:t>
            </a:r>
            <a:endParaRPr lang="en-US" dirty="0"/>
          </a:p>
        </p:txBody>
      </p:sp>
      <p:sp>
        <p:nvSpPr>
          <p:cNvPr id="10" name="Text Placeholder 8">
            <a:extLst>
              <a:ext uri="{FF2B5EF4-FFF2-40B4-BE49-F238E27FC236}">
                <a16:creationId xmlns:a16="http://schemas.microsoft.com/office/drawing/2014/main" id="{73A1E510-DB3C-451D-8ADF-66EC95CC1D0C}"/>
              </a:ext>
            </a:extLst>
          </p:cNvPr>
          <p:cNvSpPr>
            <a:spLocks noGrp="1"/>
          </p:cNvSpPr>
          <p:nvPr userDrawn="1">
            <p:ph type="body" sz="quarter" idx="15"/>
          </p:nvPr>
        </p:nvSpPr>
        <p:spPr>
          <a:xfrm>
            <a:off x="5875599" y="1225550"/>
            <a:ext cx="5529002" cy="2413000"/>
          </a:xfrm>
          <a:prstGeom prst="rect">
            <a:avLst/>
          </a:prstGeom>
        </p:spPr>
        <p:txBody>
          <a:bodyPr/>
          <a:lstStyle>
            <a:lvl1pPr>
              <a:defRPr sz="180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11" name="Text Placeholder 8">
            <a:extLst>
              <a:ext uri="{FF2B5EF4-FFF2-40B4-BE49-F238E27FC236}">
                <a16:creationId xmlns:a16="http://schemas.microsoft.com/office/drawing/2014/main" id="{93AB5C32-2643-4CF7-94D9-D4A487AB8A3E}"/>
              </a:ext>
            </a:extLst>
          </p:cNvPr>
          <p:cNvSpPr>
            <a:spLocks noGrp="1"/>
          </p:cNvSpPr>
          <p:nvPr userDrawn="1">
            <p:ph type="body" sz="quarter" idx="19"/>
          </p:nvPr>
        </p:nvSpPr>
        <p:spPr>
          <a:xfrm>
            <a:off x="5875599" y="4785475"/>
            <a:ext cx="2721554" cy="1431175"/>
          </a:xfrm>
          <a:prstGeom prst="rect">
            <a:avLst/>
          </a:prstGeom>
        </p:spPr>
        <p:txBody>
          <a:bodyPr/>
          <a:lstStyle>
            <a:lvl1pPr>
              <a:defRPr sz="180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16" name="Text Placeholder 8">
            <a:extLst>
              <a:ext uri="{FF2B5EF4-FFF2-40B4-BE49-F238E27FC236}">
                <a16:creationId xmlns:a16="http://schemas.microsoft.com/office/drawing/2014/main" id="{BF95F9E1-7E63-4751-A219-3903D24B9513}"/>
              </a:ext>
            </a:extLst>
          </p:cNvPr>
          <p:cNvSpPr>
            <a:spLocks noGrp="1"/>
          </p:cNvSpPr>
          <p:nvPr userDrawn="1">
            <p:ph type="body" sz="quarter" idx="20" hasCustomPrompt="1"/>
          </p:nvPr>
        </p:nvSpPr>
        <p:spPr>
          <a:xfrm>
            <a:off x="955390" y="3663950"/>
            <a:ext cx="2623532" cy="418787"/>
          </a:xfrm>
          <a:prstGeom prst="rect">
            <a:avLst/>
          </a:prstGeom>
        </p:spPr>
        <p:txBody>
          <a:bodyPr anchor="ctr"/>
          <a:lstStyle>
            <a:lvl1pPr marL="0" indent="0" algn="ctr">
              <a:buNone/>
              <a:defRPr sz="1800">
                <a:solidFill>
                  <a:sysClr val="windowText" lastClr="000000"/>
                </a:solidFill>
                <a:latin typeface="Roboto" panose="02000000000000000000" pitchFamily="2" charset="0"/>
                <a:ea typeface="Roboto" panose="02000000000000000000" pitchFamily="2" charset="0"/>
              </a:defRPr>
            </a:lvl1pPr>
          </a:lstStyle>
          <a:p>
            <a:r>
              <a:rPr lang="en-US" dirty="0">
                <a:latin typeface="Roboto" panose="02000000000000000000" pitchFamily="2" charset="0"/>
                <a:ea typeface="Roboto" panose="02000000000000000000" pitchFamily="2" charset="0"/>
              </a:rPr>
              <a:t>First Name Last Name</a:t>
            </a:r>
          </a:p>
        </p:txBody>
      </p:sp>
      <p:sp>
        <p:nvSpPr>
          <p:cNvPr id="17" name="Text Placeholder 8">
            <a:extLst>
              <a:ext uri="{FF2B5EF4-FFF2-40B4-BE49-F238E27FC236}">
                <a16:creationId xmlns:a16="http://schemas.microsoft.com/office/drawing/2014/main" id="{7688E0E7-D73B-4C30-B626-BABED471D271}"/>
              </a:ext>
            </a:extLst>
          </p:cNvPr>
          <p:cNvSpPr>
            <a:spLocks noGrp="1"/>
          </p:cNvSpPr>
          <p:nvPr userDrawn="1">
            <p:ph type="body" sz="quarter" idx="21" hasCustomPrompt="1"/>
          </p:nvPr>
        </p:nvSpPr>
        <p:spPr>
          <a:xfrm>
            <a:off x="1336390" y="4454386"/>
            <a:ext cx="2810160" cy="296418"/>
          </a:xfrm>
          <a:prstGeom prst="rect">
            <a:avLst/>
          </a:prstGeom>
        </p:spPr>
        <p:txBody>
          <a:bodyPr anchor="ctr"/>
          <a:lstStyle>
            <a:lvl1pPr marL="0" indent="0" algn="l">
              <a:buNone/>
              <a:defRPr sz="1400">
                <a:solidFill>
                  <a:sysClr val="windowText" lastClr="000000"/>
                </a:solidFill>
                <a:latin typeface="Roboto" panose="02000000000000000000" pitchFamily="2" charset="0"/>
                <a:ea typeface="Roboto" panose="02000000000000000000" pitchFamily="2" charset="0"/>
              </a:defRPr>
            </a:lvl1pPr>
          </a:lstStyle>
          <a:p>
            <a:r>
              <a:rPr lang="en-US" dirty="0">
                <a:latin typeface="Roboto" panose="02000000000000000000" pitchFamily="2" charset="0"/>
                <a:ea typeface="Roboto" panose="02000000000000000000" pitchFamily="2" charset="0"/>
              </a:rPr>
              <a:t>L</a:t>
            </a:r>
            <a:r>
              <a:rPr lang="en-US" altLang="zh-CN" dirty="0">
                <a:latin typeface="Roboto" panose="02000000000000000000" pitchFamily="2" charset="0"/>
                <a:ea typeface="Roboto" panose="02000000000000000000" pitchFamily="2" charset="0"/>
              </a:rPr>
              <a:t>inkedIn link</a:t>
            </a:r>
            <a:endParaRPr lang="en-US" dirty="0">
              <a:latin typeface="Roboto" panose="02000000000000000000" pitchFamily="2" charset="0"/>
              <a:ea typeface="Roboto" panose="02000000000000000000" pitchFamily="2" charset="0"/>
            </a:endParaRPr>
          </a:p>
        </p:txBody>
      </p:sp>
      <p:sp>
        <p:nvSpPr>
          <p:cNvPr id="19" name="Text Placeholder 8">
            <a:extLst>
              <a:ext uri="{FF2B5EF4-FFF2-40B4-BE49-F238E27FC236}">
                <a16:creationId xmlns:a16="http://schemas.microsoft.com/office/drawing/2014/main" id="{EA835C6B-9DB0-46E7-BA09-0F19438346E6}"/>
              </a:ext>
            </a:extLst>
          </p:cNvPr>
          <p:cNvSpPr>
            <a:spLocks noGrp="1"/>
          </p:cNvSpPr>
          <p:nvPr userDrawn="1">
            <p:ph type="body" sz="quarter" idx="22"/>
          </p:nvPr>
        </p:nvSpPr>
        <p:spPr>
          <a:xfrm>
            <a:off x="8727871" y="4785475"/>
            <a:ext cx="2721554" cy="1431175"/>
          </a:xfrm>
          <a:prstGeom prst="rect">
            <a:avLst/>
          </a:prstGeom>
        </p:spPr>
        <p:txBody>
          <a:bodyPr/>
          <a:lstStyle>
            <a:lvl1pPr>
              <a:defRPr sz="180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20" name="Text Placeholder 8">
            <a:extLst>
              <a:ext uri="{FF2B5EF4-FFF2-40B4-BE49-F238E27FC236}">
                <a16:creationId xmlns:a16="http://schemas.microsoft.com/office/drawing/2014/main" id="{26B93A85-0B67-4906-8408-4A0E0302EEDA}"/>
              </a:ext>
            </a:extLst>
          </p:cNvPr>
          <p:cNvSpPr>
            <a:spLocks noGrp="1"/>
          </p:cNvSpPr>
          <p:nvPr userDrawn="1">
            <p:ph type="body" sz="quarter" idx="23"/>
          </p:nvPr>
        </p:nvSpPr>
        <p:spPr>
          <a:xfrm>
            <a:off x="5872481" y="4300786"/>
            <a:ext cx="2721554" cy="307200"/>
          </a:xfrm>
          <a:prstGeom prst="rect">
            <a:avLst/>
          </a:prstGeom>
        </p:spPr>
        <p:txBody>
          <a:bodyPr/>
          <a:lstStyle>
            <a:lvl1pPr marL="0" indent="0">
              <a:buNone/>
              <a:defRPr sz="1800" b="1" i="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21" name="Text Placeholder 8">
            <a:extLst>
              <a:ext uri="{FF2B5EF4-FFF2-40B4-BE49-F238E27FC236}">
                <a16:creationId xmlns:a16="http://schemas.microsoft.com/office/drawing/2014/main" id="{825819D2-10C7-4290-953C-014AF12B3BA3}"/>
              </a:ext>
            </a:extLst>
          </p:cNvPr>
          <p:cNvSpPr>
            <a:spLocks noGrp="1"/>
          </p:cNvSpPr>
          <p:nvPr userDrawn="1">
            <p:ph type="body" sz="quarter" idx="24"/>
          </p:nvPr>
        </p:nvSpPr>
        <p:spPr>
          <a:xfrm>
            <a:off x="5872474" y="683068"/>
            <a:ext cx="2721554" cy="307200"/>
          </a:xfrm>
          <a:prstGeom prst="rect">
            <a:avLst/>
          </a:prstGeom>
        </p:spPr>
        <p:txBody>
          <a:bodyPr/>
          <a:lstStyle>
            <a:lvl1pPr marL="0" indent="0">
              <a:buNone/>
              <a:defRPr sz="1800" b="1" i="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sp>
        <p:nvSpPr>
          <p:cNvPr id="14" name="Picture Placeholder 12">
            <a:extLst>
              <a:ext uri="{FF2B5EF4-FFF2-40B4-BE49-F238E27FC236}">
                <a16:creationId xmlns:a16="http://schemas.microsoft.com/office/drawing/2014/main" id="{C02BDB3C-8EED-4CCF-9F47-2AF1FCD034BC}"/>
              </a:ext>
            </a:extLst>
          </p:cNvPr>
          <p:cNvSpPr>
            <a:spLocks noGrp="1"/>
          </p:cNvSpPr>
          <p:nvPr userDrawn="1">
            <p:ph type="pic" sz="quarter" idx="18" hasCustomPrompt="1"/>
          </p:nvPr>
        </p:nvSpPr>
        <p:spPr>
          <a:xfrm>
            <a:off x="1498086" y="1925539"/>
            <a:ext cx="1546282" cy="1513730"/>
          </a:xfrm>
          <a:prstGeom prst="ellipse">
            <a:avLst/>
          </a:prstGeom>
          <a:solidFill>
            <a:srgbClr val="D5EA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uk-UA" sz="1200" kern="0" dirty="0">
                <a:solidFill>
                  <a:schemeClr val="tx1"/>
                </a:solidFill>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ltLang="zh-CN" dirty="0"/>
              <a:t>Click icon to add your own photo</a:t>
            </a:r>
            <a:endParaRPr lang="uk-UA" dirty="0"/>
          </a:p>
        </p:txBody>
      </p:sp>
      <p:grpSp>
        <p:nvGrpSpPr>
          <p:cNvPr id="24" name="Group 23">
            <a:extLst>
              <a:ext uri="{FF2B5EF4-FFF2-40B4-BE49-F238E27FC236}">
                <a16:creationId xmlns:a16="http://schemas.microsoft.com/office/drawing/2014/main" id="{BF55266D-E4D0-428B-BC02-4C94D0BF4992}"/>
              </a:ext>
            </a:extLst>
          </p:cNvPr>
          <p:cNvGrpSpPr/>
          <p:nvPr userDrawn="1"/>
        </p:nvGrpSpPr>
        <p:grpSpPr>
          <a:xfrm rot="2013792">
            <a:off x="9360632" y="-858264"/>
            <a:ext cx="2853889" cy="2492551"/>
            <a:chOff x="9346729" y="160192"/>
            <a:chExt cx="2853889" cy="2492551"/>
          </a:xfrm>
        </p:grpSpPr>
        <p:sp>
          <p:nvSpPr>
            <p:cNvPr id="25" name="Arc 24">
              <a:extLst>
                <a:ext uri="{FF2B5EF4-FFF2-40B4-BE49-F238E27FC236}">
                  <a16:creationId xmlns:a16="http://schemas.microsoft.com/office/drawing/2014/main" id="{65F89E9A-428E-476B-9BD2-8889935E953E}"/>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a:extLst>
                <a:ext uri="{FF2B5EF4-FFF2-40B4-BE49-F238E27FC236}">
                  <a16:creationId xmlns:a16="http://schemas.microsoft.com/office/drawing/2014/main" id="{1073B9F8-2BA6-468F-BF0F-A21BA06CE97D}"/>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7" name="Oval 26">
              <a:extLst>
                <a:ext uri="{FF2B5EF4-FFF2-40B4-BE49-F238E27FC236}">
                  <a16:creationId xmlns:a16="http://schemas.microsoft.com/office/drawing/2014/main" id="{83121354-80D4-4CDA-8540-2A8662FC828E}"/>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8" name="Oval 27">
              <a:extLst>
                <a:ext uri="{FF2B5EF4-FFF2-40B4-BE49-F238E27FC236}">
                  <a16:creationId xmlns:a16="http://schemas.microsoft.com/office/drawing/2014/main" id="{F9BD3C56-79CD-4BDD-A890-356F4EE82891}"/>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248465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2"/>
            <a:ext cx="11018520" cy="553998"/>
          </a:xfrm>
          <a:prstGeom prst="rect">
            <a:avLst/>
          </a:prstGeom>
        </p:spPr>
        <p:txBody>
          <a:bodyPr anchor="ctr"/>
          <a:lstStyle>
            <a:lvl1pPr marL="0" algn="ctr"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grpSp>
        <p:nvGrpSpPr>
          <p:cNvPr id="18" name="Group 17">
            <a:extLst>
              <a:ext uri="{FF2B5EF4-FFF2-40B4-BE49-F238E27FC236}">
                <a16:creationId xmlns:a16="http://schemas.microsoft.com/office/drawing/2014/main" id="{B58839CC-3680-4196-AAFE-9B47E7DA8241}"/>
              </a:ext>
            </a:extLst>
          </p:cNvPr>
          <p:cNvGrpSpPr/>
          <p:nvPr userDrawn="1"/>
        </p:nvGrpSpPr>
        <p:grpSpPr>
          <a:xfrm rot="2013792">
            <a:off x="9360632" y="-858264"/>
            <a:ext cx="2853889" cy="2492551"/>
            <a:chOff x="9346729" y="160192"/>
            <a:chExt cx="2853889" cy="2492551"/>
          </a:xfrm>
        </p:grpSpPr>
        <p:sp>
          <p:nvSpPr>
            <p:cNvPr id="19" name="Arc 18">
              <a:extLst>
                <a:ext uri="{FF2B5EF4-FFF2-40B4-BE49-F238E27FC236}">
                  <a16:creationId xmlns:a16="http://schemas.microsoft.com/office/drawing/2014/main" id="{16D16379-D4E0-4D6D-9CC5-C73C1F2F9F05}"/>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9EB30D38-9FE2-40B0-BE9D-0E4F1FF2CB8A}"/>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1" name="Oval 20">
              <a:extLst>
                <a:ext uri="{FF2B5EF4-FFF2-40B4-BE49-F238E27FC236}">
                  <a16:creationId xmlns:a16="http://schemas.microsoft.com/office/drawing/2014/main" id="{D1684AFD-ABF1-46D4-B9C0-9A9D2816B4EC}"/>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2" name="Oval 21">
              <a:extLst>
                <a:ext uri="{FF2B5EF4-FFF2-40B4-BE49-F238E27FC236}">
                  <a16:creationId xmlns:a16="http://schemas.microsoft.com/office/drawing/2014/main" id="{72E17AD6-E7A8-436F-9E81-A8F1B725173A}"/>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190049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Lst>
  </p:timing>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866573"/>
            <a:ext cx="11018520" cy="553998"/>
          </a:xfrm>
          <a:prstGeom prst="rect">
            <a:avLst/>
          </a:prstGeom>
          <a:noFill/>
        </p:spPr>
        <p:txBody>
          <a:bodyPr anchor="ctr"/>
          <a:lstStyle>
            <a:lvl1pPr marL="0" algn="ctr"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dirty="0"/>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a:prstGeom prst="rect">
            <a:avLst/>
          </a:prstGeom>
        </p:spPr>
        <p:txBody>
          <a:bodyPr/>
          <a:lstStyle>
            <a:lvl1pPr marL="0" indent="0" algn="ctr">
              <a:spcBef>
                <a:spcPts val="0"/>
              </a:spcBef>
              <a:buNone/>
              <a:defRPr sz="1800">
                <a:solidFill>
                  <a:schemeClr val="bg1"/>
                </a:solidFill>
                <a:latin typeface="Roboto" panose="02000000000000000000" pitchFamily="2" charset="0"/>
                <a:ea typeface="Roboto" panose="02000000000000000000" pitchFamily="2" charset="0"/>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prstGeom prst="rect">
            <a:avLst/>
          </a:prstGeom>
          <a:gradFill>
            <a:gsLst>
              <a:gs pos="97861">
                <a:srgbClr val="1C70F7"/>
              </a:gs>
              <a:gs pos="87000">
                <a:srgbClr val="106EE0"/>
              </a:gs>
              <a:gs pos="0">
                <a:srgbClr val="4F8CF7"/>
              </a:gs>
            </a:gsLst>
            <a:path path="circle">
              <a:fillToRect l="100000" t="100000"/>
            </a:path>
          </a:gradFill>
          <a:ln>
            <a:noFill/>
            <a:headEnd type="none" w="med" len="med"/>
            <a:tailEnd type="none" w="med" len="med"/>
          </a:ln>
          <a:effectLst>
            <a:outerShdw blurRad="63500" dist="127000" dir="2700000" sx="93000" sy="93000" algn="tl" rotWithShape="0">
              <a:schemeClr val="accent1">
                <a:alpha val="6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en-US" sz="2000" kern="0">
                <a:latin typeface="Roboto" panose="02000000000000000000" pitchFamily="2" charset="0"/>
                <a:ea typeface="Roboto" panose="02000000000000000000" pitchFamily="2" charset="0"/>
                <a:cs typeface="Segoe UI Semibold" panose="020B0702040204020203" pitchFamily="34" charset="0"/>
              </a:defRPr>
            </a:lvl1pPr>
          </a:lstStyle>
          <a:p>
            <a:pPr marL="0" lvl="0" algn="ctr" defTabSz="914400"/>
            <a:r>
              <a:rPr lang="en-US"/>
              <a:t>Dag &amp; drop your photo here </a:t>
            </a:r>
            <a:br>
              <a:rPr lang="en-US"/>
            </a:br>
            <a:r>
              <a:rPr lang="en-US"/>
              <a:t>or click or tap icon below </a:t>
            </a:r>
            <a:br>
              <a:rPr lang="en-US"/>
            </a:br>
            <a:r>
              <a:rPr lang="en-US"/>
              <a:t>to insert</a:t>
            </a:r>
          </a:p>
        </p:txBody>
      </p:sp>
      <p:grpSp>
        <p:nvGrpSpPr>
          <p:cNvPr id="20" name="Group 19">
            <a:extLst>
              <a:ext uri="{FF2B5EF4-FFF2-40B4-BE49-F238E27FC236}">
                <a16:creationId xmlns:a16="http://schemas.microsoft.com/office/drawing/2014/main" id="{96DEC663-5419-499A-8D71-C72E7C4E89C4}"/>
              </a:ext>
            </a:extLst>
          </p:cNvPr>
          <p:cNvGrpSpPr/>
          <p:nvPr userDrawn="1"/>
        </p:nvGrpSpPr>
        <p:grpSpPr>
          <a:xfrm rot="2013792">
            <a:off x="9360632" y="-858264"/>
            <a:ext cx="2853889" cy="2492551"/>
            <a:chOff x="9346729" y="160192"/>
            <a:chExt cx="2853889" cy="2492551"/>
          </a:xfrm>
        </p:grpSpPr>
        <p:sp>
          <p:nvSpPr>
            <p:cNvPr id="21" name="Arc 20">
              <a:extLst>
                <a:ext uri="{FF2B5EF4-FFF2-40B4-BE49-F238E27FC236}">
                  <a16:creationId xmlns:a16="http://schemas.microsoft.com/office/drawing/2014/main" id="{76934D5B-813E-4B88-A06A-929EC7E0D1E9}"/>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a:extLst>
                <a:ext uri="{FF2B5EF4-FFF2-40B4-BE49-F238E27FC236}">
                  <a16:creationId xmlns:a16="http://schemas.microsoft.com/office/drawing/2014/main" id="{08FF3819-D448-42E0-8D2F-128D03EB770B}"/>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3" name="Oval 22">
              <a:extLst>
                <a:ext uri="{FF2B5EF4-FFF2-40B4-BE49-F238E27FC236}">
                  <a16:creationId xmlns:a16="http://schemas.microsoft.com/office/drawing/2014/main" id="{62795959-B494-4514-BE42-0957AF7C0EF8}"/>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4" name="Oval 23">
              <a:extLst>
                <a:ext uri="{FF2B5EF4-FFF2-40B4-BE49-F238E27FC236}">
                  <a16:creationId xmlns:a16="http://schemas.microsoft.com/office/drawing/2014/main" id="{1A76FE17-AA6B-4A1C-881F-6EE57797B8CA}"/>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91941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build="p">
        <p:tmplLst>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Lst>
  </p:timing>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ny Profi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783AF64-052F-4B52-A772-26A341075D0B}"/>
              </a:ext>
            </a:extLst>
          </p:cNvPr>
          <p:cNvSpPr/>
          <p:nvPr userDrawn="1"/>
        </p:nvSpPr>
        <p:spPr bwMode="auto">
          <a:xfrm>
            <a:off x="135395" y="143934"/>
            <a:ext cx="11921210" cy="6570132"/>
          </a:xfrm>
          <a:prstGeom prst="roundRect">
            <a:avLst>
              <a:gd name="adj" fmla="val 1322"/>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 name="Rectangle: Rounded Corners 14">
            <a:extLst>
              <a:ext uri="{FF2B5EF4-FFF2-40B4-BE49-F238E27FC236}">
                <a16:creationId xmlns:a16="http://schemas.microsoft.com/office/drawing/2014/main" id="{A4A3AEC5-F0B7-442D-A26B-455E9521A5B9}"/>
              </a:ext>
            </a:extLst>
          </p:cNvPr>
          <p:cNvSpPr/>
          <p:nvPr userDrawn="1"/>
        </p:nvSpPr>
        <p:spPr bwMode="auto">
          <a:xfrm>
            <a:off x="5414002" y="771100"/>
            <a:ext cx="6341790" cy="5072230"/>
          </a:xfrm>
          <a:prstGeom prst="roundRect">
            <a:avLst>
              <a:gd name="adj" fmla="val 1749"/>
            </a:avLst>
          </a:prstGeom>
          <a:solidFill>
            <a:srgbClr val="E6F3F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34" name="Picture Placeholder 12">
            <a:extLst>
              <a:ext uri="{FF2B5EF4-FFF2-40B4-BE49-F238E27FC236}">
                <a16:creationId xmlns:a16="http://schemas.microsoft.com/office/drawing/2014/main" id="{3D9460DF-35BD-419B-9D94-B98619AF5283}"/>
              </a:ext>
            </a:extLst>
          </p:cNvPr>
          <p:cNvSpPr>
            <a:spLocks noGrp="1"/>
          </p:cNvSpPr>
          <p:nvPr>
            <p:ph type="pic" sz="quarter" idx="11" hasCustomPrompt="1"/>
          </p:nvPr>
        </p:nvSpPr>
        <p:spPr>
          <a:xfrm>
            <a:off x="1270001" y="2498745"/>
            <a:ext cx="2680203" cy="2567432"/>
          </a:xfrm>
          <a:prstGeom prst="ellipse">
            <a:avLst/>
          </a:prstGeom>
          <a:ln w="25400">
            <a:noFill/>
          </a:ln>
        </p:spPr>
        <p:txBody>
          <a:bodyPr/>
          <a:lstStyle>
            <a:lvl1pPr marL="228611" marR="0" indent="-228611" algn="l" defTabSz="914446" rtl="0" eaLnBrk="1" fontAlgn="base" latinLnBrk="0" hangingPunct="1">
              <a:lnSpc>
                <a:spcPct val="90000"/>
              </a:lnSpc>
              <a:spcBef>
                <a:spcPct val="50000"/>
              </a:spcBef>
              <a:spcAft>
                <a:spcPct val="0"/>
              </a:spcAft>
              <a:buClr>
                <a:srgbClr val="F0AB00"/>
              </a:buClr>
              <a:buSzPct val="80000"/>
              <a:buFont typeface="Arial" panose="020B0604020202020204" pitchFamily="34" charset="0"/>
              <a:buChar char="•"/>
              <a:tabLst/>
              <a:defRPr lang="en-US" sz="800" smtClean="0">
                <a:solidFill>
                  <a:sysClr val="windowText" lastClr="000000"/>
                </a:solidFill>
                <a:effectLst/>
                <a:latin typeface="+mj-lt"/>
              </a:defRPr>
            </a:lvl1pPr>
          </a:lstStyle>
          <a:p>
            <a:pPr marL="228611" marR="0" lvl="0" indent="-228611" algn="l" defTabSz="914446" rtl="0" eaLnBrk="1" fontAlgn="base" latinLnBrk="0" hangingPunct="1">
              <a:lnSpc>
                <a:spcPct val="90000"/>
              </a:lnSpc>
              <a:spcBef>
                <a:spcPct val="50000"/>
              </a:spcBef>
              <a:spcAft>
                <a:spcPct val="0"/>
              </a:spcAft>
              <a:buClr>
                <a:srgbClr val="F0AB00"/>
              </a:buClr>
              <a:buSzPct val="80000"/>
              <a:buFont typeface="Arial" panose="020B0604020202020204" pitchFamily="34" charset="0"/>
              <a:buChar char="•"/>
              <a:tabLst/>
              <a:defRPr/>
            </a:pPr>
            <a:r>
              <a:rPr lang="en-US" sz="733" dirty="0">
                <a:effectLst/>
                <a:latin typeface="Calibri" panose="020F0502020204030204" pitchFamily="34" charset="0"/>
                <a:ea typeface="DengXian" panose="02010600030101010101" pitchFamily="2" charset="-122"/>
                <a:cs typeface="Arial" panose="020B0604020202020204" pitchFamily="34" charset="0"/>
              </a:rPr>
              <a:t>Click the icon to add your logo centered within the circle.  Transparent or white background recommended.</a:t>
            </a:r>
          </a:p>
        </p:txBody>
      </p:sp>
      <p:sp>
        <p:nvSpPr>
          <p:cNvPr id="7" name="Title 1">
            <a:extLst>
              <a:ext uri="{FF2B5EF4-FFF2-40B4-BE49-F238E27FC236}">
                <a16:creationId xmlns:a16="http://schemas.microsoft.com/office/drawing/2014/main" id="{4D224E8C-14D4-49A5-A926-30C9F507ED9D}"/>
              </a:ext>
            </a:extLst>
          </p:cNvPr>
          <p:cNvSpPr>
            <a:spLocks noGrp="1"/>
          </p:cNvSpPr>
          <p:nvPr>
            <p:ph type="title" hasCustomPrompt="1"/>
          </p:nvPr>
        </p:nvSpPr>
        <p:spPr>
          <a:xfrm>
            <a:off x="585217" y="452089"/>
            <a:ext cx="4401650" cy="553998"/>
          </a:xfrm>
          <a:prstGeom prst="rect">
            <a:avLst/>
          </a:prstGeom>
        </p:spPr>
        <p:txBody>
          <a:bodyPr/>
          <a:lstStyle>
            <a:lvl1pPr marL="0" algn="l" defTabSz="932742" rtl="0" eaLnBrk="1" latinLnBrk="0" hangingPunct="1">
              <a:lnSpc>
                <a:spcPct val="100000"/>
              </a:lnSpc>
              <a:spcBef>
                <a:spcPct val="0"/>
              </a:spcBef>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Company</a:t>
            </a:r>
            <a:r>
              <a:rPr lang="en-US" altLang="zh-CN" dirty="0"/>
              <a:t> Profile</a:t>
            </a:r>
            <a:endParaRPr lang="en-US" dirty="0"/>
          </a:p>
        </p:txBody>
      </p:sp>
      <p:sp>
        <p:nvSpPr>
          <p:cNvPr id="10" name="Text Placeholder 8">
            <a:extLst>
              <a:ext uri="{FF2B5EF4-FFF2-40B4-BE49-F238E27FC236}">
                <a16:creationId xmlns:a16="http://schemas.microsoft.com/office/drawing/2014/main" id="{CFD0E143-4F68-4A75-9AE1-8E53066B5A88}"/>
              </a:ext>
            </a:extLst>
          </p:cNvPr>
          <p:cNvSpPr>
            <a:spLocks noGrp="1"/>
          </p:cNvSpPr>
          <p:nvPr>
            <p:ph type="body" sz="quarter" idx="15"/>
          </p:nvPr>
        </p:nvSpPr>
        <p:spPr>
          <a:xfrm>
            <a:off x="5697798" y="1574875"/>
            <a:ext cx="5833801" cy="3844718"/>
          </a:xfrm>
          <a:prstGeom prst="rect">
            <a:avLst/>
          </a:prstGeom>
        </p:spPr>
        <p:txBody>
          <a:bodyPr/>
          <a:lstStyle>
            <a:lvl1pPr>
              <a:defRPr sz="2000" baseline="0">
                <a:solidFill>
                  <a:schemeClr val="bg1"/>
                </a:solidFill>
                <a:latin typeface="Abadi" panose="020B0604020104020204" pitchFamily="34" charset="0"/>
              </a:defRPr>
            </a:lvl1pPr>
          </a:lstStyle>
          <a:p>
            <a:endParaRPr lang="en-US" dirty="0">
              <a:latin typeface="Roboto" panose="02000000000000000000" pitchFamily="2" charset="0"/>
              <a:ea typeface="Roboto" panose="02000000000000000000" pitchFamily="2" charset="0"/>
            </a:endParaRPr>
          </a:p>
        </p:txBody>
      </p:sp>
      <p:cxnSp>
        <p:nvCxnSpPr>
          <p:cNvPr id="14" name="Straight Connector 13">
            <a:extLst>
              <a:ext uri="{FF2B5EF4-FFF2-40B4-BE49-F238E27FC236}">
                <a16:creationId xmlns:a16="http://schemas.microsoft.com/office/drawing/2014/main" id="{7F918AAD-2F10-42A7-87EB-1A43A405DD98}"/>
              </a:ext>
              <a:ext uri="{C183D7F6-B498-43B3-948B-1728B52AA6E4}">
                <adec:decorative xmlns:adec="http://schemas.microsoft.com/office/drawing/2017/decorative" val="1"/>
              </a:ext>
            </a:extLst>
          </p:cNvPr>
          <p:cNvCxnSpPr/>
          <p:nvPr userDrawn="1"/>
        </p:nvCxnSpPr>
        <p:spPr>
          <a:xfrm>
            <a:off x="4721860" y="2818732"/>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DA7CEBF5-56E3-49BD-9FBD-47ECD7944FF4}"/>
              </a:ext>
            </a:extLst>
          </p:cNvPr>
          <p:cNvSpPr>
            <a:spLocks noGrp="1"/>
          </p:cNvSpPr>
          <p:nvPr>
            <p:ph type="body" sz="quarter" idx="24"/>
          </p:nvPr>
        </p:nvSpPr>
        <p:spPr>
          <a:xfrm>
            <a:off x="5697798" y="1014669"/>
            <a:ext cx="2721554" cy="307200"/>
          </a:xfrm>
          <a:prstGeom prst="rect">
            <a:avLst/>
          </a:prstGeom>
        </p:spPr>
        <p:txBody>
          <a:bodyPr/>
          <a:lstStyle>
            <a:lvl1pPr marL="0" indent="0">
              <a:buNone/>
              <a:defRPr sz="1800" b="1" i="0" baseline="0">
                <a:solidFill>
                  <a:schemeClr val="bg1"/>
                </a:solidFill>
                <a:latin typeface="Roboto" panose="02000000000000000000" pitchFamily="2" charset="0"/>
                <a:ea typeface="Roboto" panose="02000000000000000000" pitchFamily="2" charset="0"/>
              </a:defRPr>
            </a:lvl1pPr>
          </a:lstStyle>
          <a:p>
            <a:endParaRPr lang="en-US" dirty="0">
              <a:latin typeface="Roboto" panose="02000000000000000000" pitchFamily="2" charset="0"/>
              <a:ea typeface="Roboto" panose="02000000000000000000" pitchFamily="2" charset="0"/>
            </a:endParaRPr>
          </a:p>
        </p:txBody>
      </p:sp>
      <p:grpSp>
        <p:nvGrpSpPr>
          <p:cNvPr id="17" name="Group 16">
            <a:extLst>
              <a:ext uri="{FF2B5EF4-FFF2-40B4-BE49-F238E27FC236}">
                <a16:creationId xmlns:a16="http://schemas.microsoft.com/office/drawing/2014/main" id="{F5E54761-30E0-4FA6-89D7-6C2223C1F905}"/>
              </a:ext>
            </a:extLst>
          </p:cNvPr>
          <p:cNvGrpSpPr/>
          <p:nvPr userDrawn="1"/>
        </p:nvGrpSpPr>
        <p:grpSpPr>
          <a:xfrm rot="2013792">
            <a:off x="9360632" y="-858264"/>
            <a:ext cx="2853889" cy="2492551"/>
            <a:chOff x="9346729" y="160192"/>
            <a:chExt cx="2853889" cy="2492551"/>
          </a:xfrm>
        </p:grpSpPr>
        <p:sp>
          <p:nvSpPr>
            <p:cNvPr id="18" name="Arc 17">
              <a:extLst>
                <a:ext uri="{FF2B5EF4-FFF2-40B4-BE49-F238E27FC236}">
                  <a16:creationId xmlns:a16="http://schemas.microsoft.com/office/drawing/2014/main" id="{11F40CFD-41B3-410A-BE92-6044E6FCBAED}"/>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89C92F5A-FB76-4194-B469-A2DA3CB0986A}"/>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0" name="Oval 19">
              <a:extLst>
                <a:ext uri="{FF2B5EF4-FFF2-40B4-BE49-F238E27FC236}">
                  <a16:creationId xmlns:a16="http://schemas.microsoft.com/office/drawing/2014/main" id="{40F95D9B-9F94-459F-85C9-537CAC0DE892}"/>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21" name="Oval 20">
              <a:extLst>
                <a:ext uri="{FF2B5EF4-FFF2-40B4-BE49-F238E27FC236}">
                  <a16:creationId xmlns:a16="http://schemas.microsoft.com/office/drawing/2014/main" id="{47D545F8-29A2-4C43-959E-096B5198EF89}"/>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3833904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A7783B4-37A8-4F6A-A3E1-E16E6A96B070}"/>
              </a:ext>
            </a:extLst>
          </p:cNvPr>
          <p:cNvSpPr/>
          <p:nvPr userDrawn="1"/>
        </p:nvSpPr>
        <p:spPr bwMode="auto">
          <a:xfrm>
            <a:off x="135395" y="143934"/>
            <a:ext cx="11921210" cy="6570132"/>
          </a:xfrm>
          <a:prstGeom prst="roundRect">
            <a:avLst>
              <a:gd name="adj" fmla="val 1322"/>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a:prstGeom prst="rect">
            <a:avLst/>
          </a:prstGeom>
        </p:spPr>
        <p:txBody>
          <a:bodyPr/>
          <a:lstStyle>
            <a:lvl1pPr>
              <a:defRPr sz="2600">
                <a:solidFill>
                  <a:sysClr val="windowText" lastClr="000000"/>
                </a:solidFill>
                <a:latin typeface="Roboto" panose="02000000000000000000" pitchFamily="2" charset="0"/>
                <a:ea typeface="Roboto" panose="02000000000000000000" pitchFamily="2" charset="0"/>
              </a:defRPr>
            </a:lvl1pPr>
            <a:lvl2pPr>
              <a:defRPr>
                <a:solidFill>
                  <a:sysClr val="windowText" lastClr="000000"/>
                </a:solidFill>
                <a:latin typeface="Roboto" panose="02000000000000000000" pitchFamily="2" charset="0"/>
                <a:ea typeface="Roboto" panose="02000000000000000000" pitchFamily="2" charset="0"/>
              </a:defRPr>
            </a:lvl2pPr>
            <a:lvl3pPr>
              <a:defRPr>
                <a:solidFill>
                  <a:sysClr val="windowText" lastClr="000000"/>
                </a:solidFill>
                <a:latin typeface="Roboto" panose="02000000000000000000" pitchFamily="2" charset="0"/>
                <a:ea typeface="Roboto" panose="02000000000000000000" pitchFamily="2" charset="0"/>
              </a:defRPr>
            </a:lvl3pPr>
            <a:lvl4pPr>
              <a:defRPr>
                <a:solidFill>
                  <a:sysClr val="windowText" lastClr="000000"/>
                </a:solidFill>
                <a:latin typeface="Roboto" panose="02000000000000000000" pitchFamily="2" charset="0"/>
                <a:ea typeface="Roboto" panose="02000000000000000000" pitchFamily="2" charset="0"/>
              </a:defRPr>
            </a:lvl4pPr>
            <a:lvl5pPr>
              <a:defRPr>
                <a:solidFill>
                  <a:sysClr val="windowText" lastClr="000000"/>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67699367-CDAE-4CC9-8976-753C232D176C}"/>
              </a:ext>
            </a:extLst>
          </p:cNvPr>
          <p:cNvGrpSpPr/>
          <p:nvPr userDrawn="1"/>
        </p:nvGrpSpPr>
        <p:grpSpPr>
          <a:xfrm rot="2013792">
            <a:off x="9360632" y="-858264"/>
            <a:ext cx="2853889" cy="2492551"/>
            <a:chOff x="9346729" y="160192"/>
            <a:chExt cx="2853889" cy="2492551"/>
          </a:xfrm>
        </p:grpSpPr>
        <p:sp>
          <p:nvSpPr>
            <p:cNvPr id="12" name="Arc 11">
              <a:extLst>
                <a:ext uri="{FF2B5EF4-FFF2-40B4-BE49-F238E27FC236}">
                  <a16:creationId xmlns:a16="http://schemas.microsoft.com/office/drawing/2014/main" id="{D2C34043-7514-448B-A384-7290C022F60E}"/>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D1058B81-4AB2-4AC3-9601-BF347EE9B696}"/>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69F686FA-7587-4ED5-9F29-D5AB27A2CE3A}"/>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51864071-C9D6-4B57-AD4E-D905BFFE4495}"/>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3841492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153A074E-C334-4CEA-83E6-D721DC155A9B}"/>
              </a:ext>
            </a:extLst>
          </p:cNvPr>
          <p:cNvSpPr>
            <a:spLocks noGrp="1"/>
          </p:cNvSpPr>
          <p:nvPr>
            <p:ph type="body" sz="quarter" idx="15"/>
          </p:nvPr>
        </p:nvSpPr>
        <p:spPr>
          <a:xfrm>
            <a:off x="744243" y="3044217"/>
            <a:ext cx="8229636" cy="670090"/>
          </a:xfrm>
          <a:prstGeom prst="rect">
            <a:avLst/>
          </a:prstGeom>
        </p:spPr>
        <p:txBody>
          <a:bodyPr/>
          <a:lstStyle>
            <a:lvl1pPr marL="0" indent="0">
              <a:buNone/>
              <a:defRPr lang="en-US" sz="3600" b="1" kern="1200" cap="none" spc="-50" baseline="0" dirty="0">
                <a:ln w="3175">
                  <a:noFill/>
                </a:ln>
                <a:solidFill>
                  <a:schemeClr val="tx1"/>
                </a:solidFill>
                <a:effectLst/>
                <a:latin typeface="Roboto" panose="02000000000000000000" pitchFamily="2" charset="0"/>
                <a:ea typeface="Roboto" panose="02000000000000000000" pitchFamily="2" charset="0"/>
                <a:cs typeface="Segoe UI" pitchFamily="34" charset="0"/>
              </a:defRPr>
            </a:lvl1pPr>
          </a:lstStyle>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93872238"/>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bullet conten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FF6DDE4-4AE6-4015-800E-CF46712798D6}"/>
              </a:ext>
            </a:extLst>
          </p:cNvPr>
          <p:cNvSpPr/>
          <p:nvPr userDrawn="1"/>
        </p:nvSpPr>
        <p:spPr bwMode="auto">
          <a:xfrm>
            <a:off x="135395" y="143934"/>
            <a:ext cx="11921210" cy="6570132"/>
          </a:xfrm>
          <a:prstGeom prst="roundRect">
            <a:avLst>
              <a:gd name="adj" fmla="val 1322"/>
            </a:avLst>
          </a:prstGeom>
          <a:solidFill>
            <a:srgbClr val="F8FC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7839DB6F-6C1B-4456-AFAA-AB991F90F4A1}"/>
              </a:ext>
            </a:extLst>
          </p:cNvPr>
          <p:cNvSpPr>
            <a:spLocks noGrp="1"/>
          </p:cNvSpPr>
          <p:nvPr>
            <p:ph type="body" idx="1"/>
          </p:nvPr>
        </p:nvSpPr>
        <p:spPr>
          <a:xfrm>
            <a:off x="586740" y="1349830"/>
            <a:ext cx="11018520" cy="647486"/>
          </a:xfrm>
          <a:prstGeom prst="rect">
            <a:avLst/>
          </a:prstGeom>
        </p:spPr>
        <p:txBody>
          <a:bodyPr anchor="b">
            <a:normAutofit/>
          </a:bodyPr>
          <a:lstStyle>
            <a:lvl1pPr marL="0" indent="0">
              <a:buNone/>
              <a:defRPr lang="en-US" sz="2600" b="1" kern="1200" cap="none" spc="-50" baseline="0" dirty="0">
                <a:ln w="3175">
                  <a:noFill/>
                </a:ln>
                <a:solidFill>
                  <a:schemeClr val="bg1"/>
                </a:solidFill>
                <a:effectLst/>
                <a:latin typeface="Roboto" panose="02000000000000000000" pitchFamily="2" charset="0"/>
                <a:ea typeface="Roboto" panose="02000000000000000000" pitchFamily="2"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Content Placeholder 3">
            <a:extLst>
              <a:ext uri="{FF2B5EF4-FFF2-40B4-BE49-F238E27FC236}">
                <a16:creationId xmlns:a16="http://schemas.microsoft.com/office/drawing/2014/main" id="{9087CCAB-292D-48C0-8C89-AC7DDDCE52A8}"/>
              </a:ext>
            </a:extLst>
          </p:cNvPr>
          <p:cNvSpPr>
            <a:spLocks noGrp="1"/>
          </p:cNvSpPr>
          <p:nvPr>
            <p:ph sz="quarter" idx="10"/>
          </p:nvPr>
        </p:nvSpPr>
        <p:spPr>
          <a:xfrm>
            <a:off x="584200" y="2335948"/>
            <a:ext cx="11018838" cy="3933090"/>
          </a:xfrm>
          <a:prstGeom prst="rect">
            <a:avLst/>
          </a:prstGeom>
        </p:spPr>
        <p:txBody>
          <a:bodyPr/>
          <a:lstStyle>
            <a:lvl1pPr>
              <a:defRPr sz="2600">
                <a:solidFill>
                  <a:sysClr val="windowText" lastClr="000000"/>
                </a:solidFill>
                <a:latin typeface="Roboto" panose="02000000000000000000" pitchFamily="2" charset="0"/>
                <a:ea typeface="Roboto" panose="02000000000000000000" pitchFamily="2" charset="0"/>
              </a:defRPr>
            </a:lvl1pPr>
            <a:lvl2pPr>
              <a:defRPr>
                <a:solidFill>
                  <a:sysClr val="windowText" lastClr="000000"/>
                </a:solidFill>
                <a:latin typeface="Roboto" panose="02000000000000000000" pitchFamily="2" charset="0"/>
                <a:ea typeface="Roboto" panose="02000000000000000000" pitchFamily="2" charset="0"/>
              </a:defRPr>
            </a:lvl2pPr>
            <a:lvl3pPr>
              <a:defRPr>
                <a:solidFill>
                  <a:sysClr val="windowText" lastClr="000000"/>
                </a:solidFill>
                <a:latin typeface="Roboto" panose="02000000000000000000" pitchFamily="2" charset="0"/>
                <a:ea typeface="Roboto" panose="02000000000000000000" pitchFamily="2" charset="0"/>
              </a:defRPr>
            </a:lvl3pPr>
            <a:lvl4pPr>
              <a:defRPr>
                <a:solidFill>
                  <a:sysClr val="windowText" lastClr="000000"/>
                </a:solidFill>
                <a:latin typeface="Roboto" panose="02000000000000000000" pitchFamily="2" charset="0"/>
                <a:ea typeface="Roboto" panose="02000000000000000000" pitchFamily="2" charset="0"/>
              </a:defRPr>
            </a:lvl4pPr>
            <a:lvl5pPr>
              <a:defRPr>
                <a:solidFill>
                  <a:sysClr val="windowText" lastClr="000000"/>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42C0FE92-01E3-457E-8F6B-5FBEC1637A9A}"/>
              </a:ext>
            </a:extLst>
          </p:cNvPr>
          <p:cNvGrpSpPr/>
          <p:nvPr userDrawn="1"/>
        </p:nvGrpSpPr>
        <p:grpSpPr>
          <a:xfrm rot="2013792">
            <a:off x="9360632" y="-858264"/>
            <a:ext cx="2853889" cy="2492551"/>
            <a:chOff x="9346729" y="160192"/>
            <a:chExt cx="2853889" cy="2492551"/>
          </a:xfrm>
        </p:grpSpPr>
        <p:sp>
          <p:nvSpPr>
            <p:cNvPr id="13" name="Arc 12">
              <a:extLst>
                <a:ext uri="{FF2B5EF4-FFF2-40B4-BE49-F238E27FC236}">
                  <a16:creationId xmlns:a16="http://schemas.microsoft.com/office/drawing/2014/main" id="{B9A48A1A-41C4-41CC-85B6-D08E6B2EFC83}"/>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a:extLst>
                <a:ext uri="{FF2B5EF4-FFF2-40B4-BE49-F238E27FC236}">
                  <a16:creationId xmlns:a16="http://schemas.microsoft.com/office/drawing/2014/main" id="{69A542CC-C4A0-4C0B-80E3-BE9C07D7EBB5}"/>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0AB03658-ECDA-4D89-8679-E16D6648AA58}"/>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6" name="Oval 15">
              <a:extLst>
                <a:ext uri="{FF2B5EF4-FFF2-40B4-BE49-F238E27FC236}">
                  <a16:creationId xmlns:a16="http://schemas.microsoft.com/office/drawing/2014/main" id="{E42060EF-DFE1-4BA0-9DCB-9905D4AE0159}"/>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588960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57200"/>
            <a:ext cx="11018520"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86390" y="1434370"/>
            <a:ext cx="11018520" cy="1705082"/>
          </a:xfrm>
          <a:prstGeom prst="rect">
            <a:avLst/>
          </a:prstGeom>
        </p:spPr>
        <p:txBody>
          <a:bodyPr wrap="square">
            <a:spAutoFit/>
          </a:bodyPr>
          <a:lstStyle>
            <a:lvl1pPr marL="0" indent="0">
              <a:buNone/>
              <a:defRPr sz="2600">
                <a:solidFill>
                  <a:schemeClr val="bg1"/>
                </a:solidFill>
                <a:latin typeface="Roboto" panose="02000000000000000000" pitchFamily="2" charset="0"/>
                <a:ea typeface="Roboto" panose="02000000000000000000" pitchFamily="2" charset="0"/>
              </a:defRPr>
            </a:lvl1pPr>
            <a:lvl2pPr marL="228600" indent="0">
              <a:buNone/>
              <a:defRPr>
                <a:solidFill>
                  <a:schemeClr val="bg1"/>
                </a:solidFill>
                <a:latin typeface="Roboto" panose="02000000000000000000" pitchFamily="2" charset="0"/>
                <a:ea typeface="Roboto" panose="02000000000000000000" pitchFamily="2" charset="0"/>
              </a:defRPr>
            </a:lvl2pPr>
            <a:lvl3pPr marL="457200" indent="0">
              <a:buNone/>
              <a:defRPr>
                <a:solidFill>
                  <a:schemeClr val="bg1"/>
                </a:solidFill>
                <a:latin typeface="Roboto" panose="02000000000000000000" pitchFamily="2" charset="0"/>
                <a:ea typeface="Roboto" panose="02000000000000000000" pitchFamily="2" charset="0"/>
              </a:defRPr>
            </a:lvl3pPr>
            <a:lvl4pPr marL="685800" indent="0">
              <a:buNone/>
              <a:defRPr>
                <a:solidFill>
                  <a:schemeClr val="bg1"/>
                </a:solidFill>
                <a:latin typeface="Roboto" panose="02000000000000000000" pitchFamily="2" charset="0"/>
                <a:ea typeface="Roboto" panose="02000000000000000000" pitchFamily="2" charset="0"/>
              </a:defRPr>
            </a:lvl4pPr>
            <a:lvl5pPr marL="914400" indent="0">
              <a:buNone/>
              <a:defRPr>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8DEAFFE2-1685-4AA8-9E81-EF68EF039073}"/>
              </a:ext>
            </a:extLst>
          </p:cNvPr>
          <p:cNvGrpSpPr/>
          <p:nvPr userDrawn="1"/>
        </p:nvGrpSpPr>
        <p:grpSpPr>
          <a:xfrm rot="2013792">
            <a:off x="9360632" y="-858264"/>
            <a:ext cx="2853889" cy="2492551"/>
            <a:chOff x="9346729" y="160192"/>
            <a:chExt cx="2853889" cy="2492551"/>
          </a:xfrm>
        </p:grpSpPr>
        <p:sp>
          <p:nvSpPr>
            <p:cNvPr id="11" name="Arc 10">
              <a:extLst>
                <a:ext uri="{FF2B5EF4-FFF2-40B4-BE49-F238E27FC236}">
                  <a16:creationId xmlns:a16="http://schemas.microsoft.com/office/drawing/2014/main" id="{EDA51C98-A595-48F9-BEDA-8FC40CAB61F6}"/>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CB1C928B-8F1A-44BE-A254-C3789199339D}"/>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A8D85F00-C85A-462A-BADF-A8EAB51E3534}"/>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DB5B9FAC-0145-4C87-BBE7-CE0D9E33D736}"/>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4264616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a:prstGeom prst="rect">
            <a:avLst/>
          </a:prstGeom>
        </p:spPr>
        <p:txBody>
          <a:bodyPr/>
          <a:lstStyle>
            <a:lvl1pPr>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84200" y="1435100"/>
            <a:ext cx="5212080" cy="1705082"/>
          </a:xfrm>
          <a:prstGeom prst="rect">
            <a:avLst/>
          </a:prstGeom>
        </p:spPr>
        <p:txBody>
          <a:bodyPr wrap="square">
            <a:spAutoFit/>
          </a:bodyPr>
          <a:lstStyle>
            <a:lvl1pPr marL="0" indent="0">
              <a:spcBef>
                <a:spcPts val="1224"/>
              </a:spcBef>
              <a:buClr>
                <a:schemeClr val="tx1"/>
              </a:buClr>
              <a:buFont typeface="Wingdings" panose="05000000000000000000" pitchFamily="2" charset="2"/>
              <a:buNone/>
              <a:defRPr sz="2800" b="0">
                <a:solidFill>
                  <a:schemeClr val="bg1"/>
                </a:solidFill>
                <a:latin typeface="Roboto" panose="02000000000000000000" pitchFamily="2" charset="0"/>
                <a:ea typeface="Roboto" panose="02000000000000000000" pitchFamily="2" charset="0"/>
                <a:cs typeface="Segoe UI" panose="020B0502040204020203" pitchFamily="34" charset="0"/>
              </a:defRPr>
            </a:lvl1pPr>
            <a:lvl2pPr marL="255588" indent="0">
              <a:buFont typeface="Wingdings" panose="05000000000000000000" pitchFamily="2" charset="2"/>
              <a:buNone/>
              <a:defRPr sz="2000" b="0">
                <a:solidFill>
                  <a:schemeClr val="bg1"/>
                </a:solidFill>
                <a:latin typeface="Roboto" panose="02000000000000000000" pitchFamily="2" charset="0"/>
                <a:ea typeface="Roboto" panose="02000000000000000000" pitchFamily="2" charset="0"/>
              </a:defRPr>
            </a:lvl2pPr>
            <a:lvl3pPr marL="450850" indent="0">
              <a:buFont typeface="Wingdings" panose="05000000000000000000" pitchFamily="2" charset="2"/>
              <a:buNone/>
              <a:tabLst/>
              <a:defRPr sz="1600" b="0">
                <a:solidFill>
                  <a:schemeClr val="bg1"/>
                </a:solidFill>
                <a:latin typeface="Roboto" panose="02000000000000000000" pitchFamily="2" charset="0"/>
                <a:ea typeface="Roboto" panose="02000000000000000000" pitchFamily="2" charset="0"/>
              </a:defRPr>
            </a:lvl3pPr>
            <a:lvl4pPr marL="652462" indent="0">
              <a:buFont typeface="Wingdings" panose="05000000000000000000" pitchFamily="2" charset="2"/>
              <a:buNone/>
              <a:defRPr sz="1400" b="0">
                <a:solidFill>
                  <a:schemeClr val="bg1"/>
                </a:solidFill>
                <a:latin typeface="Roboto" panose="02000000000000000000" pitchFamily="2" charset="0"/>
                <a:ea typeface="Roboto" panose="02000000000000000000" pitchFamily="2" charset="0"/>
              </a:defRPr>
            </a:lvl4pPr>
            <a:lvl5pPr marL="854075" indent="0">
              <a:buFont typeface="Wingdings" panose="05000000000000000000" pitchFamily="2" charset="2"/>
              <a:buNone/>
              <a:tabLst/>
              <a:defRPr sz="1400" b="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705082"/>
          </a:xfrm>
          <a:prstGeom prst="rect">
            <a:avLst/>
          </a:prstGeom>
        </p:spPr>
        <p:txBody>
          <a:bodyPr wrap="square">
            <a:spAutoFit/>
          </a:bodyPr>
          <a:lstStyle>
            <a:lvl1pPr marL="0" indent="0">
              <a:spcBef>
                <a:spcPts val="1224"/>
              </a:spcBef>
              <a:buClr>
                <a:schemeClr val="tx1"/>
              </a:buClr>
              <a:buFont typeface="Wingdings" panose="05000000000000000000" pitchFamily="2" charset="2"/>
              <a:buNone/>
              <a:defRPr sz="2800" b="0">
                <a:solidFill>
                  <a:schemeClr val="bg1"/>
                </a:solidFill>
                <a:latin typeface="Roboto" panose="02000000000000000000" pitchFamily="2" charset="0"/>
                <a:ea typeface="Roboto" panose="02000000000000000000" pitchFamily="2" charset="0"/>
                <a:cs typeface="Segoe UI" panose="020B0502040204020203" pitchFamily="34" charset="0"/>
              </a:defRPr>
            </a:lvl1pPr>
            <a:lvl2pPr marL="255588" indent="0">
              <a:buFont typeface="Wingdings" panose="05000000000000000000" pitchFamily="2" charset="2"/>
              <a:buNone/>
              <a:defRPr sz="2000" b="0">
                <a:solidFill>
                  <a:schemeClr val="bg1"/>
                </a:solidFill>
                <a:latin typeface="Roboto" panose="02000000000000000000" pitchFamily="2" charset="0"/>
                <a:ea typeface="Roboto" panose="02000000000000000000" pitchFamily="2" charset="0"/>
              </a:defRPr>
            </a:lvl2pPr>
            <a:lvl3pPr marL="450850" indent="0">
              <a:buFont typeface="Wingdings" panose="05000000000000000000" pitchFamily="2" charset="2"/>
              <a:buNone/>
              <a:tabLst/>
              <a:defRPr sz="1600" b="0">
                <a:solidFill>
                  <a:schemeClr val="bg1"/>
                </a:solidFill>
                <a:latin typeface="Roboto" panose="02000000000000000000" pitchFamily="2" charset="0"/>
                <a:ea typeface="Roboto" panose="02000000000000000000" pitchFamily="2" charset="0"/>
              </a:defRPr>
            </a:lvl3pPr>
            <a:lvl4pPr marL="652462" indent="0">
              <a:buFont typeface="Wingdings" panose="05000000000000000000" pitchFamily="2" charset="2"/>
              <a:buNone/>
              <a:defRPr sz="1400" b="0">
                <a:solidFill>
                  <a:schemeClr val="bg1"/>
                </a:solidFill>
                <a:latin typeface="Roboto" panose="02000000000000000000" pitchFamily="2" charset="0"/>
                <a:ea typeface="Roboto" panose="02000000000000000000" pitchFamily="2" charset="0"/>
              </a:defRPr>
            </a:lvl4pPr>
            <a:lvl5pPr marL="854075" indent="0">
              <a:buFont typeface="Wingdings" panose="05000000000000000000" pitchFamily="2" charset="2"/>
              <a:buNone/>
              <a:tabLst/>
              <a:defRPr sz="1400" b="0">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D36D282D-4CD4-4719-8222-EBAEFD78C103}"/>
              </a:ext>
            </a:extLst>
          </p:cNvPr>
          <p:cNvGrpSpPr/>
          <p:nvPr userDrawn="1"/>
        </p:nvGrpSpPr>
        <p:grpSpPr>
          <a:xfrm rot="2013792">
            <a:off x="9360632" y="-858264"/>
            <a:ext cx="2853889" cy="2492551"/>
            <a:chOff x="9346729" y="160192"/>
            <a:chExt cx="2853889" cy="2492551"/>
          </a:xfrm>
        </p:grpSpPr>
        <p:sp>
          <p:nvSpPr>
            <p:cNvPr id="12" name="Arc 11">
              <a:extLst>
                <a:ext uri="{FF2B5EF4-FFF2-40B4-BE49-F238E27FC236}">
                  <a16:creationId xmlns:a16="http://schemas.microsoft.com/office/drawing/2014/main" id="{A3A6CA2D-1A2E-4FBE-925C-94C311AADECA}"/>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69BC4B95-1D19-4500-97ED-D606C8939583}"/>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B65332FD-759D-407E-BF48-99405D3E0FA2}"/>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5" name="Oval 14">
              <a:extLst>
                <a:ext uri="{FF2B5EF4-FFF2-40B4-BE49-F238E27FC236}">
                  <a16:creationId xmlns:a16="http://schemas.microsoft.com/office/drawing/2014/main" id="{85776C71-C085-490B-B4D0-EE0EB8183020}"/>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642820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hasCustomPrompt="1"/>
          </p:nvPr>
        </p:nvSpPr>
        <p:spPr>
          <a:xfrm>
            <a:off x="5006622" y="731661"/>
            <a:ext cx="6575779" cy="5394678"/>
          </a:xfrm>
          <a:prstGeom prst="rect">
            <a:avLst/>
          </a:prstGeom>
        </p:spPr>
        <p:txBody>
          <a:bodyPr/>
          <a:lstStyle>
            <a:lvl1pPr marL="0" indent="0">
              <a:buNone/>
              <a:defRPr baseline="0">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Add your picture here</a:t>
            </a:r>
          </a:p>
        </p:txBody>
      </p:sp>
      <p:sp>
        <p:nvSpPr>
          <p:cNvPr id="6" name="Text Placeholder 8">
            <a:extLst>
              <a:ext uri="{FF2B5EF4-FFF2-40B4-BE49-F238E27FC236}">
                <a16:creationId xmlns:a16="http://schemas.microsoft.com/office/drawing/2014/main" id="{0C20C9EA-B06C-45FA-A4A6-F1DE07CCD4EF}"/>
              </a:ext>
            </a:extLst>
          </p:cNvPr>
          <p:cNvSpPr>
            <a:spLocks noGrp="1"/>
          </p:cNvSpPr>
          <p:nvPr>
            <p:ph type="body" sz="quarter" idx="15"/>
          </p:nvPr>
        </p:nvSpPr>
        <p:spPr>
          <a:xfrm>
            <a:off x="1502699" y="2473361"/>
            <a:ext cx="2634679" cy="1911275"/>
          </a:xfrm>
          <a:prstGeom prst="rect">
            <a:avLst/>
          </a:prstGeom>
        </p:spPr>
        <p:txBody>
          <a:bodyPr/>
          <a:lstStyle>
            <a:lvl1pPr marL="0" indent="0">
              <a:buNone/>
              <a:defRPr lang="en-US" sz="3600" b="1" kern="1200" cap="none" spc="-50" baseline="0" dirty="0">
                <a:ln w="3175">
                  <a:noFill/>
                </a:ln>
                <a:gradFill flip="none" rotWithShape="1">
                  <a:gsLst>
                    <a:gs pos="100000">
                      <a:srgbClr val="086BFC"/>
                    </a:gs>
                    <a:gs pos="0">
                      <a:srgbClr val="2D95F3"/>
                    </a:gs>
                  </a:gsLst>
                  <a:lin ang="0" scaled="1"/>
                  <a:tileRect/>
                </a:gradFill>
                <a:effectLst/>
                <a:latin typeface="Roboto" panose="02000000000000000000" pitchFamily="2" charset="0"/>
                <a:ea typeface="Roboto" panose="02000000000000000000" pitchFamily="2" charset="0"/>
                <a:cs typeface="Segoe UI" pitchFamily="34" charset="0"/>
              </a:defRPr>
            </a:lvl1pPr>
          </a:lstStyle>
          <a:p>
            <a:endParaRPr lang="en-US" dirty="0">
              <a:latin typeface="Roboto" panose="02000000000000000000" pitchFamily="2" charset="0"/>
              <a:ea typeface="Roboto" panose="02000000000000000000" pitchFamily="2" charset="0"/>
            </a:endParaRPr>
          </a:p>
        </p:txBody>
      </p:sp>
      <p:grpSp>
        <p:nvGrpSpPr>
          <p:cNvPr id="10" name="Group 9">
            <a:extLst>
              <a:ext uri="{FF2B5EF4-FFF2-40B4-BE49-F238E27FC236}">
                <a16:creationId xmlns:a16="http://schemas.microsoft.com/office/drawing/2014/main" id="{2AD47315-FD23-4136-86A9-C72BCA2910B7}"/>
              </a:ext>
            </a:extLst>
          </p:cNvPr>
          <p:cNvGrpSpPr/>
          <p:nvPr userDrawn="1"/>
        </p:nvGrpSpPr>
        <p:grpSpPr>
          <a:xfrm rot="2013792">
            <a:off x="9360632" y="-858264"/>
            <a:ext cx="2853889" cy="2492551"/>
            <a:chOff x="9346729" y="160192"/>
            <a:chExt cx="2853889" cy="2492551"/>
          </a:xfrm>
        </p:grpSpPr>
        <p:sp>
          <p:nvSpPr>
            <p:cNvPr id="11" name="Arc 10">
              <a:extLst>
                <a:ext uri="{FF2B5EF4-FFF2-40B4-BE49-F238E27FC236}">
                  <a16:creationId xmlns:a16="http://schemas.microsoft.com/office/drawing/2014/main" id="{35BBCAB2-6A98-4F36-805C-647F026E8FFB}"/>
                </a:ext>
              </a:extLst>
            </p:cNvPr>
            <p:cNvSpPr/>
            <p:nvPr userDrawn="1"/>
          </p:nvSpPr>
          <p:spPr>
            <a:xfrm rot="549060">
              <a:off x="9346729" y="160192"/>
              <a:ext cx="2723950" cy="2492551"/>
            </a:xfrm>
            <a:prstGeom prst="arc">
              <a:avLst>
                <a:gd name="adj1" fmla="val 18066446"/>
                <a:gd name="adj2" fmla="val 21279555"/>
              </a:avLst>
            </a:prstGeom>
            <a:ln>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171AB70D-CA56-4B76-B149-C0A793C394E1}"/>
                </a:ext>
              </a:extLst>
            </p:cNvPr>
            <p:cNvSpPr>
              <a:spLocks noChangeAspect="1"/>
            </p:cNvSpPr>
            <p:nvPr userDrawn="1"/>
          </p:nvSpPr>
          <p:spPr bwMode="auto">
            <a:xfrm rot="12285895">
              <a:off x="11937228" y="1274407"/>
              <a:ext cx="263390" cy="264121"/>
            </a:xfrm>
            <a:prstGeom prst="ellipse">
              <a:avLst/>
            </a:prstGeom>
            <a:solidFill>
              <a:srgbClr val="A9ED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AAFE70C1-460F-4BDA-BEA1-DCD51B928F51}"/>
                </a:ext>
              </a:extLst>
            </p:cNvPr>
            <p:cNvSpPr>
              <a:spLocks noChangeAspect="1"/>
            </p:cNvSpPr>
            <p:nvPr userDrawn="1"/>
          </p:nvSpPr>
          <p:spPr bwMode="auto">
            <a:xfrm rot="14666031" flipH="1">
              <a:off x="11421559" y="346903"/>
              <a:ext cx="197112" cy="197658"/>
            </a:xfrm>
            <a:prstGeom prst="ellipse">
              <a:avLst/>
            </a:prstGeom>
            <a:solidFill>
              <a:srgbClr val="FFA38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8D8D"/>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E3A37E3C-4D98-4E94-9570-AEF9977746CF}"/>
                </a:ext>
              </a:extLst>
            </p:cNvPr>
            <p:cNvSpPr>
              <a:spLocks noChangeAspect="1"/>
            </p:cNvSpPr>
            <p:nvPr userDrawn="1"/>
          </p:nvSpPr>
          <p:spPr bwMode="auto">
            <a:xfrm rot="14666031" flipH="1" flipV="1">
              <a:off x="11796536" y="760532"/>
              <a:ext cx="255638" cy="256350"/>
            </a:xfrm>
            <a:prstGeom prst="ellipse">
              <a:avLst/>
            </a:prstGeom>
            <a:solidFill>
              <a:srgbClr val="FFE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386043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63631770"/>
      </p:ext>
    </p:extLst>
  </p:cSld>
  <p:clrMap bg1="dk1" tx1="lt1" bg2="dk2" tx2="lt2" accent1="accent1" accent2="accent2" accent3="accent3" accent4="accent4" accent5="accent5" accent6="accent6" hlink="hlink" folHlink="folHlink"/>
  <p:sldLayoutIdLst>
    <p:sldLayoutId id="2147485554" r:id="rId1"/>
    <p:sldLayoutId id="2147485974" r:id="rId2"/>
    <p:sldLayoutId id="2147485975" r:id="rId3"/>
    <p:sldLayoutId id="2147485556" r:id="rId4"/>
    <p:sldLayoutId id="2147485973" r:id="rId5"/>
    <p:sldLayoutId id="2147485969" r:id="rId6"/>
    <p:sldLayoutId id="2147485557" r:id="rId7"/>
    <p:sldLayoutId id="2147485559" r:id="rId8"/>
    <p:sldLayoutId id="2147485558" r:id="rId9"/>
    <p:sldLayoutId id="2147485565" r:id="rId10"/>
    <p:sldLayoutId id="2147485976" r:id="rId11"/>
    <p:sldLayoutId id="2147485963" r:id="rId12"/>
    <p:sldLayoutId id="2147485970" r:id="rId13"/>
    <p:sldLayoutId id="2147485971" r:id="rId14"/>
    <p:sldLayoutId id="2147485972" r:id="rId15"/>
    <p:sldLayoutId id="2147485560" r:id="rId16"/>
    <p:sldLayoutId id="2147485562" r:id="rId17"/>
    <p:sldLayoutId id="2147485596" r:id="rId18"/>
    <p:sldLayoutId id="2147485953" r:id="rId19"/>
    <p:sldLayoutId id="2147485954" r:id="rId20"/>
    <p:sldLayoutId id="2147485955" r:id="rId2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slide" Target="slide20.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slide" Target="slide21.xml"/><Relationship Id="rId1" Type="http://schemas.openxmlformats.org/officeDocument/2006/relationships/slideLayout" Target="../slideLayouts/slideLayout10.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22.png"/><Relationship Id="rId16"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21.svg"/><Relationship Id="rId5" Type="http://schemas.openxmlformats.org/officeDocument/2006/relationships/image" Target="../media/image25.svg"/><Relationship Id="rId15" Type="http://schemas.openxmlformats.org/officeDocument/2006/relationships/image" Target="../media/image33.sv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appeon.com/consultants" TargetMode="External"/><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slide" Target="slide20.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slide" Target="slide21.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slide" Target="slide20.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slide" Target="slide21.xml"/><Relationship Id="rId1" Type="http://schemas.openxmlformats.org/officeDocument/2006/relationships/slideLayout" Target="../slideLayouts/slideLayout10.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slide" Target="slide20.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slide" Target="slide21.xml"/><Relationship Id="rId1" Type="http://schemas.openxmlformats.org/officeDocument/2006/relationships/slideLayout" Target="../slideLayouts/slideLayout10.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83FB6308-C114-4860-AB3F-CDACDA52ED78}"/>
              </a:ext>
            </a:extLst>
          </p:cNvPr>
          <p:cNvSpPr>
            <a:spLocks noGrp="1"/>
          </p:cNvSpPr>
          <p:nvPr>
            <p:ph type="title"/>
          </p:nvPr>
        </p:nvSpPr>
        <p:spPr>
          <a:xfrm>
            <a:off x="584200" y="3993648"/>
            <a:ext cx="9144000" cy="677108"/>
          </a:xfrm>
        </p:spPr>
        <p:txBody>
          <a:bodyPr/>
          <a:lstStyle/>
          <a:p>
            <a:r>
              <a:rPr lang="en-US" altLang="zh-CN" dirty="0"/>
              <a:t>PowerBuilder Product Management</a:t>
            </a:r>
            <a:endParaRPr lang="en-US" dirty="0"/>
          </a:p>
        </p:txBody>
      </p:sp>
      <p:sp>
        <p:nvSpPr>
          <p:cNvPr id="11" name="Text Placeholder 4">
            <a:extLst>
              <a:ext uri="{FF2B5EF4-FFF2-40B4-BE49-F238E27FC236}">
                <a16:creationId xmlns:a16="http://schemas.microsoft.com/office/drawing/2014/main" id="{6F6184F5-D882-4A28-B9C1-AC6D7CAD971B}"/>
              </a:ext>
            </a:extLst>
          </p:cNvPr>
          <p:cNvSpPr>
            <a:spLocks noGrp="1"/>
          </p:cNvSpPr>
          <p:nvPr>
            <p:ph type="body" sz="quarter" idx="12"/>
          </p:nvPr>
        </p:nvSpPr>
        <p:spPr/>
        <p:txBody>
          <a:bodyPr/>
          <a:lstStyle/>
          <a:p>
            <a:r>
              <a:rPr lang="en-US" altLang="zh-CN" dirty="0"/>
              <a:t>Julie Jiang, Appeon</a:t>
            </a:r>
          </a:p>
          <a:p>
            <a:pPr lvl="0"/>
            <a:r>
              <a:rPr lang="en-US"/>
              <a:t>D</a:t>
            </a:r>
            <a:r>
              <a:rPr lang="en-US" altLang="zh-CN"/>
              <a:t>ecember 1,</a:t>
            </a:r>
            <a:r>
              <a:rPr lang="en-US"/>
              <a:t> </a:t>
            </a:r>
            <a:r>
              <a:rPr lang="en-US" dirty="0"/>
              <a:t>202</a:t>
            </a:r>
            <a:r>
              <a:rPr lang="en-US" altLang="zh-CN" dirty="0"/>
              <a:t>5</a:t>
            </a:r>
            <a:endParaRPr lang="en-US" dirty="0"/>
          </a:p>
        </p:txBody>
      </p:sp>
      <p:sp>
        <p:nvSpPr>
          <p:cNvPr id="25" name="Picture Placeholder 24">
            <a:extLst>
              <a:ext uri="{FF2B5EF4-FFF2-40B4-BE49-F238E27FC236}">
                <a16:creationId xmlns:a16="http://schemas.microsoft.com/office/drawing/2014/main" id="{F193DB0A-7A1F-4F66-A639-AE9A7A75F61E}"/>
              </a:ext>
            </a:extLst>
          </p:cNvPr>
          <p:cNvSpPr>
            <a:spLocks noGrp="1"/>
          </p:cNvSpPr>
          <p:nvPr>
            <p:ph type="pic" sz="quarter" idx="18"/>
          </p:nvPr>
        </p:nvSpPr>
        <p:spPr/>
      </p:sp>
      <p:pic>
        <p:nvPicPr>
          <p:cNvPr id="5" name="Picture Placeholder 4">
            <a:extLst>
              <a:ext uri="{FF2B5EF4-FFF2-40B4-BE49-F238E27FC236}">
                <a16:creationId xmlns:a16="http://schemas.microsoft.com/office/drawing/2014/main" id="{91BBB93C-7987-4BCB-9EA9-30951637A6A2}"/>
              </a:ext>
            </a:extLst>
          </p:cNvPr>
          <p:cNvPicPr>
            <a:picLocks noChangeAspect="1"/>
          </p:cNvPicPr>
          <p:nvPr/>
        </p:nvPicPr>
        <p:blipFill>
          <a:blip r:embed="rId3"/>
          <a:srcRect/>
          <a:stretch>
            <a:fillRect/>
          </a:stretch>
        </p:blipFill>
        <p:spPr>
          <a:xfrm>
            <a:off x="546567" y="1593828"/>
            <a:ext cx="1609073" cy="1609072"/>
          </a:xfrm>
          <a:prstGeom prst="ellipse">
            <a:avLst/>
          </a:prstGeom>
          <a:ln w="25400">
            <a:noFill/>
          </a:ln>
        </p:spPr>
      </p:pic>
    </p:spTree>
    <p:extLst>
      <p:ext uri="{BB962C8B-B14F-4D97-AF65-F5344CB8AC3E}">
        <p14:creationId xmlns:p14="http://schemas.microsoft.com/office/powerpoint/2010/main" val="143074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E3F80F42-466A-46FF-BF08-DA4835DFB793}"/>
              </a:ext>
            </a:extLst>
          </p:cNvPr>
          <p:cNvSpPr/>
          <p:nvPr/>
        </p:nvSpPr>
        <p:spPr>
          <a:xfrm>
            <a:off x="0" y="5702300"/>
            <a:ext cx="12192000" cy="11557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
            <a:extLst>
              <a:ext uri="{FF2B5EF4-FFF2-40B4-BE49-F238E27FC236}">
                <a16:creationId xmlns:a16="http://schemas.microsoft.com/office/drawing/2014/main" id="{27E71008-4780-429A-9F29-D04F985ED386}"/>
              </a:ext>
            </a:extLst>
          </p:cNvPr>
          <p:cNvGrpSpPr/>
          <p:nvPr/>
        </p:nvGrpSpPr>
        <p:grpSpPr>
          <a:xfrm>
            <a:off x="8253892" y="5175224"/>
            <a:ext cx="1480903" cy="1054151"/>
            <a:chOff x="524976" y="5175224"/>
            <a:chExt cx="1480903" cy="1054151"/>
          </a:xfrm>
        </p:grpSpPr>
        <p:sp>
          <p:nvSpPr>
            <p:cNvPr id="31" name="Oval 5">
              <a:extLst>
                <a:ext uri="{FF2B5EF4-FFF2-40B4-BE49-F238E27FC236}">
                  <a16:creationId xmlns:a16="http://schemas.microsoft.com/office/drawing/2014/main" id="{5B7CC293-1FF7-42FE-9C83-11AC4983466F}"/>
                </a:ext>
              </a:extLst>
            </p:cNvPr>
            <p:cNvSpPr/>
            <p:nvPr/>
          </p:nvSpPr>
          <p:spPr>
            <a:xfrm>
              <a:off x="738352" y="5175224"/>
              <a:ext cx="1054151" cy="1054151"/>
            </a:xfrm>
            <a:prstGeom prst="ellipse">
              <a:avLst/>
            </a:prstGeom>
            <a:solidFill>
              <a:srgbClr val="2289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6">
              <a:extLst>
                <a:ext uri="{FF2B5EF4-FFF2-40B4-BE49-F238E27FC236}">
                  <a16:creationId xmlns:a16="http://schemas.microsoft.com/office/drawing/2014/main" id="{A9FA7CFD-2F5B-438E-879B-E93BF8AB8D85}"/>
                </a:ext>
              </a:extLst>
            </p:cNvPr>
            <p:cNvSpPr/>
            <p:nvPr/>
          </p:nvSpPr>
          <p:spPr>
            <a:xfrm>
              <a:off x="524976" y="5702299"/>
              <a:ext cx="205167" cy="224632"/>
            </a:xfrm>
            <a:custGeom>
              <a:avLst/>
              <a:gdLst>
                <a:gd name="connsiteX0" fmla="*/ 0 w 163118"/>
                <a:gd name="connsiteY0" fmla="*/ 0 h 178594"/>
                <a:gd name="connsiteX1" fmla="*/ 163118 w 163118"/>
                <a:gd name="connsiteY1" fmla="*/ 0 h 178594"/>
                <a:gd name="connsiteX2" fmla="*/ 163118 w 163118"/>
                <a:gd name="connsiteY2" fmla="*/ 178594 h 178594"/>
                <a:gd name="connsiteX3" fmla="*/ 163117 w 163118"/>
                <a:gd name="connsiteY3" fmla="*/ 178594 h 178594"/>
                <a:gd name="connsiteX4" fmla="*/ 163117 w 163118"/>
                <a:gd name="connsiteY4" fmla="*/ 163117 h 178594"/>
                <a:gd name="connsiteX5" fmla="*/ 0 w 163118"/>
                <a:gd name="connsiteY5"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8" h="178594">
                  <a:moveTo>
                    <a:pt x="0" y="0"/>
                  </a:moveTo>
                  <a:lnTo>
                    <a:pt x="163118" y="0"/>
                  </a:lnTo>
                  <a:lnTo>
                    <a:pt x="163118" y="178594"/>
                  </a:lnTo>
                  <a:lnTo>
                    <a:pt x="163117" y="178594"/>
                  </a:lnTo>
                  <a:lnTo>
                    <a:pt x="163117" y="163117"/>
                  </a:lnTo>
                  <a:cubicBezTo>
                    <a:pt x="163117" y="73030"/>
                    <a:pt x="90087" y="0"/>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7">
              <a:extLst>
                <a:ext uri="{FF2B5EF4-FFF2-40B4-BE49-F238E27FC236}">
                  <a16:creationId xmlns:a16="http://schemas.microsoft.com/office/drawing/2014/main" id="{85097F98-730B-40BA-B5A4-3E3F20585EF9}"/>
                </a:ext>
              </a:extLst>
            </p:cNvPr>
            <p:cNvSpPr/>
            <p:nvPr/>
          </p:nvSpPr>
          <p:spPr>
            <a:xfrm flipH="1">
              <a:off x="1800712" y="5702299"/>
              <a:ext cx="205167" cy="224632"/>
            </a:xfrm>
            <a:custGeom>
              <a:avLst/>
              <a:gdLst>
                <a:gd name="connsiteX0" fmla="*/ 0 w 163118"/>
                <a:gd name="connsiteY0" fmla="*/ 0 h 178594"/>
                <a:gd name="connsiteX1" fmla="*/ 163118 w 163118"/>
                <a:gd name="connsiteY1" fmla="*/ 0 h 178594"/>
                <a:gd name="connsiteX2" fmla="*/ 163118 w 163118"/>
                <a:gd name="connsiteY2" fmla="*/ 178594 h 178594"/>
                <a:gd name="connsiteX3" fmla="*/ 163117 w 163118"/>
                <a:gd name="connsiteY3" fmla="*/ 178594 h 178594"/>
                <a:gd name="connsiteX4" fmla="*/ 163117 w 163118"/>
                <a:gd name="connsiteY4" fmla="*/ 163117 h 178594"/>
                <a:gd name="connsiteX5" fmla="*/ 0 w 163118"/>
                <a:gd name="connsiteY5"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8" h="178594">
                  <a:moveTo>
                    <a:pt x="0" y="0"/>
                  </a:moveTo>
                  <a:lnTo>
                    <a:pt x="163118" y="0"/>
                  </a:lnTo>
                  <a:lnTo>
                    <a:pt x="163118" y="178594"/>
                  </a:lnTo>
                  <a:lnTo>
                    <a:pt x="163117" y="178594"/>
                  </a:lnTo>
                  <a:lnTo>
                    <a:pt x="163117" y="163117"/>
                  </a:lnTo>
                  <a:cubicBezTo>
                    <a:pt x="163117" y="73030"/>
                    <a:pt x="90087" y="0"/>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phic 14" descr="Flip calendar">
            <a:hlinkClick r:id="rId2" action="ppaction://hlinksldjump"/>
            <a:extLst>
              <a:ext uri="{FF2B5EF4-FFF2-40B4-BE49-F238E27FC236}">
                <a16:creationId xmlns:a16="http://schemas.microsoft.com/office/drawing/2014/main" id="{BE860FD2-11D2-400D-ACF0-DF81BAC659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9329" y="5906099"/>
            <a:ext cx="676656" cy="676656"/>
          </a:xfrm>
          <a:prstGeom prst="rect">
            <a:avLst/>
          </a:prstGeom>
        </p:spPr>
      </p:pic>
      <p:pic>
        <p:nvPicPr>
          <p:cNvPr id="36" name="Graphic 15" descr="Envelope">
            <a:hlinkClick r:id="" action="ppaction://noaction"/>
            <a:extLst>
              <a:ext uri="{FF2B5EF4-FFF2-40B4-BE49-F238E27FC236}">
                <a16:creationId xmlns:a16="http://schemas.microsoft.com/office/drawing/2014/main" id="{46368E79-85ED-4713-A1A2-2085DB1BFC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1558" y="5906099"/>
            <a:ext cx="676656" cy="676656"/>
          </a:xfrm>
          <a:prstGeom prst="rect">
            <a:avLst/>
          </a:prstGeom>
        </p:spPr>
      </p:pic>
      <p:pic>
        <p:nvPicPr>
          <p:cNvPr id="37" name="Graphic 16" descr="User">
            <a:hlinkClick r:id="" action="ppaction://noaction"/>
            <a:extLst>
              <a:ext uri="{FF2B5EF4-FFF2-40B4-BE49-F238E27FC236}">
                <a16:creationId xmlns:a16="http://schemas.microsoft.com/office/drawing/2014/main" id="{4ADF49EA-F1BC-48F4-9D1B-0EDC6D39AD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88244" y="5906099"/>
            <a:ext cx="676656" cy="676656"/>
          </a:xfrm>
          <a:prstGeom prst="rect">
            <a:avLst/>
          </a:prstGeom>
        </p:spPr>
      </p:pic>
      <p:pic>
        <p:nvPicPr>
          <p:cNvPr id="38" name="Graphic 17" descr="Presentation with media">
            <a:hlinkClick r:id="" action="ppaction://noaction"/>
            <a:extLst>
              <a:ext uri="{FF2B5EF4-FFF2-40B4-BE49-F238E27FC236}">
                <a16:creationId xmlns:a16="http://schemas.microsoft.com/office/drawing/2014/main" id="{306050E8-F616-4568-8ABB-01ABFE39C4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3787" y="5904163"/>
            <a:ext cx="676656" cy="676656"/>
          </a:xfrm>
          <a:prstGeom prst="rect">
            <a:avLst/>
          </a:prstGeom>
        </p:spPr>
      </p:pic>
      <p:pic>
        <p:nvPicPr>
          <p:cNvPr id="39" name="Graphic 18" descr="Bar chart">
            <a:hlinkClick r:id="" action="ppaction://noaction"/>
            <a:extLst>
              <a:ext uri="{FF2B5EF4-FFF2-40B4-BE49-F238E27FC236}">
                <a16:creationId xmlns:a16="http://schemas.microsoft.com/office/drawing/2014/main" id="{373C7260-D91D-4391-84ED-13BDE7EA76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56016" y="5374773"/>
            <a:ext cx="676656" cy="676656"/>
          </a:xfrm>
          <a:prstGeom prst="rect">
            <a:avLst/>
          </a:prstGeom>
        </p:spPr>
      </p:pic>
      <p:pic>
        <p:nvPicPr>
          <p:cNvPr id="40" name="Graphic 19" descr="Home">
            <a:hlinkClick r:id="rId13" action="ppaction://hlinksldjump"/>
            <a:extLst>
              <a:ext uri="{FF2B5EF4-FFF2-40B4-BE49-F238E27FC236}">
                <a16:creationId xmlns:a16="http://schemas.microsoft.com/office/drawing/2014/main" id="{2CDDDDBF-56FC-425E-92CA-802B3CA33F8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7100" y="5906099"/>
            <a:ext cx="676656" cy="676656"/>
          </a:xfrm>
          <a:prstGeom prst="rect">
            <a:avLst/>
          </a:prstGeom>
        </p:spPr>
      </p:pic>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Compatibility &amp; Interoperability</a:t>
            </a:r>
            <a:endParaRPr lang="en-US" dirty="0"/>
          </a:p>
        </p:txBody>
      </p:sp>
      <p:sp>
        <p:nvSpPr>
          <p:cNvPr id="19" name="矩形: 圆角 17">
            <a:extLst>
              <a:ext uri="{FF2B5EF4-FFF2-40B4-BE49-F238E27FC236}">
                <a16:creationId xmlns:a16="http://schemas.microsoft.com/office/drawing/2014/main" id="{0CF3F907-D0D0-4B03-B747-90229C689D95}"/>
              </a:ext>
            </a:extLst>
          </p:cNvPr>
          <p:cNvSpPr/>
          <p:nvPr/>
        </p:nvSpPr>
        <p:spPr bwMode="auto">
          <a:xfrm>
            <a:off x="3072299" y="2427681"/>
            <a:ext cx="1599410" cy="850849"/>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File Formats</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矩形: 圆角 18">
            <a:extLst>
              <a:ext uri="{FF2B5EF4-FFF2-40B4-BE49-F238E27FC236}">
                <a16:creationId xmlns:a16="http://schemas.microsoft.com/office/drawing/2014/main" id="{35D0955C-DEC9-402B-AA53-C9F016511FDA}"/>
              </a:ext>
            </a:extLst>
          </p:cNvPr>
          <p:cNvSpPr/>
          <p:nvPr/>
        </p:nvSpPr>
        <p:spPr bwMode="auto">
          <a:xfrm>
            <a:off x="4939830" y="2427681"/>
            <a:ext cx="1599411" cy="850849"/>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Platform &amp; Hardware</a:t>
            </a:r>
          </a:p>
        </p:txBody>
      </p:sp>
      <p:sp>
        <p:nvSpPr>
          <p:cNvPr id="22" name="矩形: 圆角 15">
            <a:extLst>
              <a:ext uri="{FF2B5EF4-FFF2-40B4-BE49-F238E27FC236}">
                <a16:creationId xmlns:a16="http://schemas.microsoft.com/office/drawing/2014/main" id="{DE722D5F-9D94-462F-932E-64FF6BF680DE}"/>
              </a:ext>
            </a:extLst>
          </p:cNvPr>
          <p:cNvSpPr/>
          <p:nvPr/>
        </p:nvSpPr>
        <p:spPr bwMode="auto">
          <a:xfrm>
            <a:off x="6807361" y="1783988"/>
            <a:ext cx="3613354" cy="2138235"/>
          </a:xfrm>
          <a:prstGeom prst="roundRect">
            <a:avLst/>
          </a:prstGeom>
          <a:solidFill>
            <a:srgbClr val="097E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i18n</a:t>
            </a:r>
          </a:p>
          <a:p>
            <a:pPr algn="ct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Right-to-left </a:t>
            </a:r>
            <a:r>
              <a:rPr lang="en-US"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RibbonBar</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/Menu </a:t>
            </a:r>
            <a:r>
              <a:rPr lang="en-US" sz="1400" dirty="0">
                <a:solidFill>
                  <a:srgbClr val="FFE399"/>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FFE399"/>
                </a:solidFill>
                <a:latin typeface="Calibri" panose="020F0502020204030204" pitchFamily="34" charset="0"/>
                <a:cs typeface="Calibri" panose="020F0502020204030204" pitchFamily="34" charset="0"/>
              </a:rPr>
              <a:t>[R3]</a:t>
            </a:r>
          </a:p>
        </p:txBody>
      </p:sp>
      <p:sp>
        <p:nvSpPr>
          <p:cNvPr id="23" name="矩形: 圆角 22">
            <a:extLst>
              <a:ext uri="{FF2B5EF4-FFF2-40B4-BE49-F238E27FC236}">
                <a16:creationId xmlns:a16="http://schemas.microsoft.com/office/drawing/2014/main" id="{C20C76D5-17B0-4503-9A4B-FCC73D8D273B}"/>
              </a:ext>
            </a:extLst>
          </p:cNvPr>
          <p:cNvSpPr/>
          <p:nvPr/>
        </p:nvSpPr>
        <p:spPr bwMode="auto">
          <a:xfrm>
            <a:off x="1204768" y="2427680"/>
            <a:ext cx="1599410" cy="850850"/>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Data Formats</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575206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Security</a:t>
            </a:r>
            <a:endParaRPr lang="en-US" dirty="0"/>
          </a:p>
        </p:txBody>
      </p:sp>
      <p:sp>
        <p:nvSpPr>
          <p:cNvPr id="61" name="文本框 60">
            <a:extLst>
              <a:ext uri="{FF2B5EF4-FFF2-40B4-BE49-F238E27FC236}">
                <a16:creationId xmlns:a16="http://schemas.microsoft.com/office/drawing/2014/main" id="{F5C08237-4D9F-4223-BD94-23199885FE7C}"/>
              </a:ext>
            </a:extLst>
          </p:cNvPr>
          <p:cNvSpPr txBox="1"/>
          <p:nvPr/>
        </p:nvSpPr>
        <p:spPr>
          <a:xfrm>
            <a:off x="1918868" y="5406823"/>
            <a:ext cx="2432050" cy="369332"/>
          </a:xfrm>
          <a:prstGeom prst="rect">
            <a:avLst/>
          </a:prstGeom>
          <a:noFill/>
        </p:spPr>
        <p:txBody>
          <a:bodyPr wrap="square" rtlCol="0" anchor="t">
            <a:spAutoFit/>
          </a:bodyPr>
          <a:lstStyle/>
          <a:p>
            <a:pPr algn="ctr"/>
            <a:r>
              <a:rPr lang="en-US" altLang="zh-CN"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mn-ea"/>
              </a:rPr>
              <a:t>Foundations</a:t>
            </a:r>
            <a:endParaRPr lang="zh-CN" altLang="en-US" sz="1800" dirty="0">
              <a:solidFill>
                <a:schemeClr val="lt1"/>
              </a:solidFill>
              <a:latin typeface="Calibri" panose="020F0502020204030204" pitchFamily="34" charset="0"/>
              <a:ea typeface="微软雅黑" panose="020B0703020204020201" charset="-122"/>
              <a:cs typeface="Calibri" panose="020F0502020204030204" pitchFamily="34" charset="0"/>
              <a:sym typeface="+mn-ea"/>
            </a:endParaRPr>
          </a:p>
        </p:txBody>
      </p:sp>
      <p:cxnSp>
        <p:nvCxnSpPr>
          <p:cNvPr id="36" name="直接连接符 7">
            <a:extLst>
              <a:ext uri="{FF2B5EF4-FFF2-40B4-BE49-F238E27FC236}">
                <a16:creationId xmlns:a16="http://schemas.microsoft.com/office/drawing/2014/main" id="{4A4ECA81-F528-4D38-946E-B6576EF0408D}"/>
              </a:ext>
            </a:extLst>
          </p:cNvPr>
          <p:cNvCxnSpPr>
            <a:cxnSpLocks/>
            <a:endCxn id="48" idx="3"/>
          </p:cNvCxnSpPr>
          <p:nvPr/>
        </p:nvCxnSpPr>
        <p:spPr>
          <a:xfrm>
            <a:off x="5045006" y="5074824"/>
            <a:ext cx="706018" cy="7025"/>
          </a:xfrm>
          <a:prstGeom prst="line">
            <a:avLst/>
          </a:prstGeom>
          <a:ln>
            <a:solidFill>
              <a:srgbClr val="2289FF"/>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直接连接符 15">
            <a:extLst>
              <a:ext uri="{FF2B5EF4-FFF2-40B4-BE49-F238E27FC236}">
                <a16:creationId xmlns:a16="http://schemas.microsoft.com/office/drawing/2014/main" id="{D004BB66-5008-4FD3-9C5E-4CED7061B20B}"/>
              </a:ext>
            </a:extLst>
          </p:cNvPr>
          <p:cNvCxnSpPr>
            <a:cxnSpLocks/>
            <a:endCxn id="46" idx="3"/>
          </p:cNvCxnSpPr>
          <p:nvPr/>
        </p:nvCxnSpPr>
        <p:spPr>
          <a:xfrm flipV="1">
            <a:off x="4243196" y="3673544"/>
            <a:ext cx="1501347" cy="14114"/>
          </a:xfrm>
          <a:prstGeom prst="line">
            <a:avLst/>
          </a:prstGeom>
          <a:ln>
            <a:solidFill>
              <a:srgbClr val="FF9A3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71FD66E-C6C7-4E8A-947D-1FAC63A66195}"/>
              </a:ext>
            </a:extLst>
          </p:cNvPr>
          <p:cNvGrpSpPr/>
          <p:nvPr/>
        </p:nvGrpSpPr>
        <p:grpSpPr>
          <a:xfrm>
            <a:off x="5747880" y="1794145"/>
            <a:ext cx="5163023" cy="1117763"/>
            <a:chOff x="5029771" y="1971660"/>
            <a:chExt cx="5163023" cy="1280160"/>
          </a:xfrm>
          <a:solidFill>
            <a:schemeClr val="tx1"/>
          </a:solidFill>
        </p:grpSpPr>
        <p:sp>
          <p:nvSpPr>
            <p:cNvPr id="41" name="矩形: 圆角 40">
              <a:extLst>
                <a:ext uri="{FF2B5EF4-FFF2-40B4-BE49-F238E27FC236}">
                  <a16:creationId xmlns:a16="http://schemas.microsoft.com/office/drawing/2014/main" id="{B15FFB8A-28C0-41E9-BC78-8B406126CE75}"/>
                </a:ext>
              </a:extLst>
            </p:cNvPr>
            <p:cNvSpPr/>
            <p:nvPr/>
          </p:nvSpPr>
          <p:spPr>
            <a:xfrm flipH="1">
              <a:off x="5029771" y="1971660"/>
              <a:ext cx="5163023" cy="1280160"/>
            </a:xfrm>
            <a:prstGeom prst="roundRect">
              <a:avLst>
                <a:gd name="adj" fmla="val 1693"/>
              </a:avLst>
            </a:prstGeom>
            <a:grpFill/>
            <a:ln w="12700">
              <a:solidFill>
                <a:schemeClr val="tx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文本框 78">
              <a:extLst>
                <a:ext uri="{FF2B5EF4-FFF2-40B4-BE49-F238E27FC236}">
                  <a16:creationId xmlns:a16="http://schemas.microsoft.com/office/drawing/2014/main" id="{4F782313-5EA3-4397-BBE5-77119DB7C2F0}"/>
                </a:ext>
              </a:extLst>
            </p:cNvPr>
            <p:cNvSpPr txBox="1"/>
            <p:nvPr/>
          </p:nvSpPr>
          <p:spPr>
            <a:xfrm>
              <a:off x="5305665" y="2289307"/>
              <a:ext cx="4738986" cy="740235"/>
            </a:xfrm>
            <a:prstGeom prst="rect">
              <a:avLst/>
            </a:prstGeom>
            <a:grpFill/>
          </p:spPr>
          <p:txBody>
            <a:bodyPr wrap="square" lIns="0" tIns="0" rIns="0" bIns="0" rtlCol="0">
              <a:spAutoFit/>
            </a:bodyPr>
            <a:lstStyle/>
            <a:p>
              <a:r>
                <a:rPr lang="en-US" sz="1400" b="1" dirty="0">
                  <a:solidFill>
                    <a:schemeClr val="bg1"/>
                  </a:solidFill>
                  <a:latin typeface="Calibri" panose="020F0502020204030204" pitchFamily="34" charset="0"/>
                  <a:cs typeface="Calibri" panose="020F0502020204030204" pitchFamily="34" charset="0"/>
                </a:rPr>
                <a:t>Cryptography &amp; Protocols</a:t>
              </a:r>
            </a:p>
            <a:p>
              <a:pPr marL="285750" indent="-285750">
                <a:buFont typeface="Arial" panose="020B0604020202020204" pitchFamily="34" charset="0"/>
                <a:buChar char="•"/>
              </a:pPr>
              <a:r>
                <a:rPr lang="en-US" sz="1400" dirty="0" err="1">
                  <a:solidFill>
                    <a:schemeClr val="bg1"/>
                  </a:solidFill>
                  <a:latin typeface="Calibri" panose="020F0502020204030204" pitchFamily="34" charset="0"/>
                  <a:cs typeface="Calibri" panose="020F0502020204030204" pitchFamily="34" charset="0"/>
                </a:rPr>
                <a:t>CrypterObject</a:t>
              </a:r>
              <a:r>
                <a:rPr lang="en-US" sz="1400" dirty="0">
                  <a:solidFill>
                    <a:schemeClr val="bg1"/>
                  </a:solidFill>
                  <a:latin typeface="Calibri" panose="020F0502020204030204" pitchFamily="34" charset="0"/>
                  <a:cs typeface="Calibri" panose="020F0502020204030204" pitchFamily="34" charset="0"/>
                </a:rPr>
                <a:t> enhancement (AES_GCM, PSS, SHA-256) </a:t>
              </a:r>
              <a:r>
                <a:rPr lang="en-US" sz="1400" dirty="0">
                  <a:solidFill>
                    <a:schemeClr val="accent5">
                      <a:lumMod val="60000"/>
                      <a:lumOff val="40000"/>
                    </a:schemeClr>
                  </a:solidFill>
                  <a:latin typeface="Calibri" panose="020F0502020204030204" pitchFamily="34" charset="0"/>
                  <a:cs typeface="Calibri" panose="020F0502020204030204" pitchFamily="34" charset="0"/>
                </a:rPr>
                <a:t>--[R2] </a:t>
              </a:r>
              <a:endParaRPr lang="en-US" sz="14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IPv6 support</a:t>
              </a:r>
              <a:r>
                <a:rPr lang="en-US" sz="1400" dirty="0">
                  <a:solidFill>
                    <a:schemeClr val="accent5">
                      <a:lumMod val="60000"/>
                      <a:lumOff val="40000"/>
                    </a:schemeClr>
                  </a:solidFill>
                  <a:latin typeface="Calibri" panose="020F0502020204030204" pitchFamily="34" charset="0"/>
                  <a:cs typeface="Calibri" panose="020F0502020204030204" pitchFamily="34" charset="0"/>
                </a:rPr>
                <a:t> --[R2] </a:t>
              </a:r>
              <a:endParaRPr lang="en-US" sz="1400" dirty="0">
                <a:solidFill>
                  <a:schemeClr val="bg1"/>
                </a:solidFill>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490A7868-C152-4DFA-BA2F-D006EC8371F3}"/>
              </a:ext>
            </a:extLst>
          </p:cNvPr>
          <p:cNvGrpSpPr/>
          <p:nvPr/>
        </p:nvGrpSpPr>
        <p:grpSpPr>
          <a:xfrm>
            <a:off x="5744543" y="3033464"/>
            <a:ext cx="5166360" cy="1280160"/>
            <a:chOff x="5747880" y="3167643"/>
            <a:chExt cx="5166360" cy="1280160"/>
          </a:xfrm>
        </p:grpSpPr>
        <p:sp>
          <p:nvSpPr>
            <p:cNvPr id="46" name="矩形: 圆角 40">
              <a:extLst>
                <a:ext uri="{FF2B5EF4-FFF2-40B4-BE49-F238E27FC236}">
                  <a16:creationId xmlns:a16="http://schemas.microsoft.com/office/drawing/2014/main" id="{446FB477-36FD-4BF7-A8EE-2A50AA7082D3}"/>
                </a:ext>
              </a:extLst>
            </p:cNvPr>
            <p:cNvSpPr/>
            <p:nvPr/>
          </p:nvSpPr>
          <p:spPr>
            <a:xfrm flipH="1">
              <a:off x="5747880" y="3167643"/>
              <a:ext cx="5166360" cy="1280160"/>
            </a:xfrm>
            <a:prstGeom prst="roundRect">
              <a:avLst>
                <a:gd name="adj" fmla="val 1693"/>
              </a:avLst>
            </a:prstGeom>
            <a:solidFill>
              <a:schemeClr val="tx1"/>
            </a:solidFill>
            <a:ln w="12700">
              <a:solidFill>
                <a:schemeClr val="tx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77">
              <a:extLst>
                <a:ext uri="{FF2B5EF4-FFF2-40B4-BE49-F238E27FC236}">
                  <a16:creationId xmlns:a16="http://schemas.microsoft.com/office/drawing/2014/main" id="{B98CAC62-E93F-4719-8F4B-F1016B93DDE3}"/>
                </a:ext>
              </a:extLst>
            </p:cNvPr>
            <p:cNvSpPr txBox="1"/>
            <p:nvPr/>
          </p:nvSpPr>
          <p:spPr>
            <a:xfrm>
              <a:off x="6024772" y="3376836"/>
              <a:ext cx="4238625" cy="861774"/>
            </a:xfrm>
            <a:prstGeom prst="rect">
              <a:avLst/>
            </a:prstGeom>
            <a:noFill/>
          </p:spPr>
          <p:txBody>
            <a:bodyPr wrap="square" lIns="0" tIns="0" rIns="0" bIns="0" rtlCol="0">
              <a:spAutoFit/>
            </a:bodyPr>
            <a:lstStyle/>
            <a:p>
              <a:r>
                <a:rPr lang="en-US" sz="1400" b="1" dirty="0">
                  <a:solidFill>
                    <a:schemeClr val="bg1"/>
                  </a:solidFill>
                  <a:latin typeface="Calibri" panose="020F0502020204030204" pitchFamily="34" charset="0"/>
                  <a:cs typeface="Calibri" panose="020F0502020204030204" pitchFamily="34" charset="0"/>
                </a:rPr>
                <a:t>Authentication &amp; Connectivity</a:t>
              </a: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Windows AD authentication</a:t>
              </a:r>
              <a:r>
                <a:rPr lang="en-US" sz="1400" dirty="0">
                  <a:solidFill>
                    <a:schemeClr val="accent5">
                      <a:lumMod val="60000"/>
                      <a:lumOff val="40000"/>
                    </a:schemeClr>
                  </a:solidFill>
                  <a:latin typeface="Calibri" panose="020F0502020204030204" pitchFamily="34" charset="0"/>
                  <a:cs typeface="Calibri" panose="020F0502020204030204" pitchFamily="34" charset="0"/>
                </a:rPr>
                <a:t> --[R2] </a:t>
              </a:r>
              <a:endParaRPr lang="en-US" sz="14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PowerServer SQLCA </a:t>
              </a:r>
              <a:r>
                <a:rPr lang="en-US" sz="1400" dirty="0" err="1">
                  <a:solidFill>
                    <a:schemeClr val="bg1"/>
                  </a:solidFill>
                  <a:latin typeface="Calibri" panose="020F0502020204030204" pitchFamily="34" charset="0"/>
                  <a:cs typeface="Calibri" panose="020F0502020204030204" pitchFamily="34" charset="0"/>
                </a:rPr>
                <a:t>SecureConnection</a:t>
              </a:r>
              <a:r>
                <a:rPr lang="en-US" sz="1400" dirty="0">
                  <a:solidFill>
                    <a:schemeClr val="bg1"/>
                  </a:solidFill>
                  <a:latin typeface="Calibri" panose="020F0502020204030204" pitchFamily="34" charset="0"/>
                  <a:cs typeface="Calibri" panose="020F0502020204030204" pitchFamily="34" charset="0"/>
                </a:rPr>
                <a:t> </a:t>
              </a:r>
              <a:r>
                <a:rPr lang="en-US" sz="1400" dirty="0">
                  <a:solidFill>
                    <a:schemeClr val="accent5">
                      <a:lumMod val="60000"/>
                      <a:lumOff val="40000"/>
                    </a:schemeClr>
                  </a:solidFill>
                  <a:latin typeface="Calibri" panose="020F0502020204030204" pitchFamily="34" charset="0"/>
                  <a:cs typeface="Calibri" panose="020F0502020204030204" pitchFamily="34" charset="0"/>
                </a:rPr>
                <a:t>--[R2] </a:t>
              </a:r>
              <a:endParaRPr lang="en-US" sz="14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Git SSH support</a:t>
              </a:r>
              <a:r>
                <a:rPr lang="en-US" sz="1400" dirty="0">
                  <a:solidFill>
                    <a:srgbClr val="FFA38B"/>
                  </a:solidFill>
                  <a:latin typeface="Calibri" panose="020F0502020204030204" pitchFamily="34" charset="0"/>
                  <a:cs typeface="Calibri" panose="020F0502020204030204" pitchFamily="34" charset="0"/>
                </a:rPr>
                <a:t> --[R3]</a:t>
              </a:r>
              <a:endParaRPr lang="en-US" sz="1400" dirty="0">
                <a:solidFill>
                  <a:schemeClr val="bg1"/>
                </a:solidFill>
                <a:latin typeface="Calibri" panose="020F0502020204030204" pitchFamily="34" charset="0"/>
                <a:cs typeface="Calibri" panose="020F0502020204030204" pitchFamily="34" charset="0"/>
              </a:endParaRPr>
            </a:p>
          </p:txBody>
        </p:sp>
      </p:grpSp>
      <p:sp>
        <p:nvSpPr>
          <p:cNvPr id="48" name="矩形: 圆角 40">
            <a:extLst>
              <a:ext uri="{FF2B5EF4-FFF2-40B4-BE49-F238E27FC236}">
                <a16:creationId xmlns:a16="http://schemas.microsoft.com/office/drawing/2014/main" id="{45E390FF-51D5-4100-A5F2-D9DA5412B3DE}"/>
              </a:ext>
            </a:extLst>
          </p:cNvPr>
          <p:cNvSpPr/>
          <p:nvPr/>
        </p:nvSpPr>
        <p:spPr>
          <a:xfrm flipH="1">
            <a:off x="5751024" y="4441769"/>
            <a:ext cx="5166360" cy="1280160"/>
          </a:xfrm>
          <a:prstGeom prst="roundRect">
            <a:avLst>
              <a:gd name="adj" fmla="val 1693"/>
            </a:avLst>
          </a:prstGeom>
          <a:solidFill>
            <a:schemeClr val="tx1"/>
          </a:solidFill>
          <a:ln w="12700">
            <a:solidFill>
              <a:schemeClr val="tx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文本框 1">
            <a:extLst>
              <a:ext uri="{FF2B5EF4-FFF2-40B4-BE49-F238E27FC236}">
                <a16:creationId xmlns:a16="http://schemas.microsoft.com/office/drawing/2014/main" id="{23A8B057-DDBF-455C-8D5B-6BC89692324A}"/>
              </a:ext>
            </a:extLst>
          </p:cNvPr>
          <p:cNvSpPr txBox="1"/>
          <p:nvPr/>
        </p:nvSpPr>
        <p:spPr>
          <a:xfrm>
            <a:off x="6021435" y="4563325"/>
            <a:ext cx="4238625" cy="1077218"/>
          </a:xfrm>
          <a:prstGeom prst="rect">
            <a:avLst/>
          </a:prstGeom>
          <a:noFill/>
        </p:spPr>
        <p:txBody>
          <a:bodyPr wrap="square" lIns="0" tIns="0" rIns="0" bIns="0" rtlCol="0">
            <a:spAutoFit/>
          </a:bodyPr>
          <a:lstStyle/>
          <a:p>
            <a:r>
              <a:rPr lang="en-US" sz="1400" b="1" dirty="0">
                <a:solidFill>
                  <a:schemeClr val="bg1"/>
                </a:solidFill>
                <a:latin typeface="Calibri" panose="020F0502020204030204" pitchFamily="34" charset="0"/>
                <a:cs typeface="Calibri" panose="020F0502020204030204" pitchFamily="34" charset="0"/>
              </a:rPr>
              <a:t>Runtime Hardening &amp; Core Updates</a:t>
            </a: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EXE security flags</a:t>
            </a:r>
            <a:r>
              <a:rPr lang="en-US" sz="1400" dirty="0">
                <a:solidFill>
                  <a:schemeClr val="accent5">
                    <a:lumMod val="60000"/>
                    <a:lumOff val="40000"/>
                  </a:schemeClr>
                </a:solidFill>
                <a:latin typeface="Calibri" panose="020F0502020204030204" pitchFamily="34" charset="0"/>
                <a:cs typeface="Calibri" panose="020F0502020204030204" pitchFamily="34" charset="0"/>
              </a:rPr>
              <a:t> --[R2] </a:t>
            </a:r>
            <a:endParaRPr lang="en-US" sz="14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DLL security flags</a:t>
            </a:r>
            <a:r>
              <a:rPr lang="en-US" sz="1400" dirty="0">
                <a:solidFill>
                  <a:srgbClr val="FFA38B"/>
                </a:solidFill>
                <a:latin typeface="Calibri" panose="020F0502020204030204" pitchFamily="34" charset="0"/>
                <a:cs typeface="Calibri" panose="020F0502020204030204" pitchFamily="34" charset="0"/>
              </a:rPr>
              <a:t> --[R3] </a:t>
            </a: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Removes .NET 4.8 dependency</a:t>
            </a:r>
            <a:r>
              <a:rPr lang="en-US" sz="1400" dirty="0">
                <a:solidFill>
                  <a:schemeClr val="accent5">
                    <a:lumMod val="60000"/>
                    <a:lumOff val="40000"/>
                  </a:schemeClr>
                </a:solidFill>
                <a:latin typeface="Calibri" panose="020F0502020204030204" pitchFamily="34" charset="0"/>
                <a:cs typeface="Calibri" panose="020F0502020204030204" pitchFamily="34" charset="0"/>
              </a:rPr>
              <a:t> --[R2] </a:t>
            </a:r>
            <a:endParaRPr lang="en-US" sz="14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solidFill>
                <a:latin typeface="Calibri" panose="020F0502020204030204" pitchFamily="34" charset="0"/>
                <a:cs typeface="Calibri" panose="020F0502020204030204" pitchFamily="34" charset="0"/>
              </a:rPr>
              <a:t>Third-party software upgrades</a:t>
            </a:r>
            <a:r>
              <a:rPr lang="en-US" sz="1400" dirty="0">
                <a:solidFill>
                  <a:schemeClr val="accent5">
                    <a:lumMod val="60000"/>
                    <a:lumOff val="40000"/>
                  </a:schemeClr>
                </a:solidFill>
                <a:latin typeface="Calibri" panose="020F0502020204030204" pitchFamily="34" charset="0"/>
                <a:cs typeface="Calibri" panose="020F0502020204030204" pitchFamily="34" charset="0"/>
              </a:rPr>
              <a:t> --[R2] </a:t>
            </a:r>
            <a:endParaRPr lang="en-US" sz="1400" dirty="0">
              <a:solidFill>
                <a:schemeClr val="bg1"/>
              </a:solidFill>
              <a:highlight>
                <a:srgbClr val="FFFF00"/>
              </a:highlight>
              <a:latin typeface="Calibri" panose="020F0502020204030204" pitchFamily="34" charset="0"/>
              <a:cs typeface="Calibri" panose="020F0502020204030204" pitchFamily="34" charset="0"/>
            </a:endParaRPr>
          </a:p>
        </p:txBody>
      </p:sp>
      <p:sp>
        <p:nvSpPr>
          <p:cNvPr id="25" name="文本框 24">
            <a:extLst>
              <a:ext uri="{FF2B5EF4-FFF2-40B4-BE49-F238E27FC236}">
                <a16:creationId xmlns:a16="http://schemas.microsoft.com/office/drawing/2014/main" id="{BC279ECA-552E-4BAA-882B-1C814AE71654}"/>
              </a:ext>
            </a:extLst>
          </p:cNvPr>
          <p:cNvSpPr txBox="1"/>
          <p:nvPr/>
        </p:nvSpPr>
        <p:spPr>
          <a:xfrm>
            <a:off x="1767614" y="5407133"/>
            <a:ext cx="2432050" cy="369332"/>
          </a:xfrm>
          <a:prstGeom prst="rect">
            <a:avLst/>
          </a:prstGeom>
          <a:noFill/>
        </p:spPr>
        <p:txBody>
          <a:bodyPr wrap="square" rtlCol="0" anchor="t">
            <a:spAutoFit/>
          </a:bodyPr>
          <a:lstStyle/>
          <a:p>
            <a:pPr algn="ctr"/>
            <a:r>
              <a:rPr lang="en-US" altLang="zh-CN"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mn-ea"/>
              </a:rPr>
              <a:t>Foundations</a:t>
            </a:r>
            <a:endParaRPr lang="zh-CN" altLang="en-US" sz="1800" dirty="0">
              <a:solidFill>
                <a:schemeClr val="lt1"/>
              </a:solidFill>
              <a:latin typeface="Calibri" panose="020F0502020204030204" pitchFamily="34" charset="0"/>
              <a:ea typeface="微软雅黑" panose="020B0703020204020201" charset="-122"/>
              <a:cs typeface="Calibri" panose="020F0502020204030204" pitchFamily="34" charset="0"/>
              <a:sym typeface="+mn-ea"/>
            </a:endParaRPr>
          </a:p>
        </p:txBody>
      </p:sp>
      <p:sp>
        <p:nvSpPr>
          <p:cNvPr id="26" name="任意多边形 69">
            <a:extLst>
              <a:ext uri="{FF2B5EF4-FFF2-40B4-BE49-F238E27FC236}">
                <a16:creationId xmlns:a16="http://schemas.microsoft.com/office/drawing/2014/main" id="{3360C4DA-7694-4D79-89AB-B59A3CAC6C2A}"/>
              </a:ext>
            </a:extLst>
          </p:cNvPr>
          <p:cNvSpPr/>
          <p:nvPr>
            <p:custDataLst>
              <p:tags r:id="rId1"/>
            </p:custDataLst>
          </p:nvPr>
        </p:nvSpPr>
        <p:spPr>
          <a:xfrm rot="780000">
            <a:off x="2071961" y="2893511"/>
            <a:ext cx="1675986" cy="430314"/>
          </a:xfrm>
          <a:custGeom>
            <a:avLst/>
            <a:gdLst>
              <a:gd name="connsiteX0" fmla="*/ 0 w 2932"/>
              <a:gd name="connsiteY0" fmla="*/ 682 h 716"/>
              <a:gd name="connsiteX1" fmla="*/ 1366 w 2932"/>
              <a:gd name="connsiteY1" fmla="*/ 0 h 716"/>
              <a:gd name="connsiteX2" fmla="*/ 2932 w 2932"/>
              <a:gd name="connsiteY2" fmla="*/ 9 h 716"/>
              <a:gd name="connsiteX3" fmla="*/ 1573 w 2932"/>
              <a:gd name="connsiteY3" fmla="*/ 716 h 716"/>
              <a:gd name="connsiteX4" fmla="*/ 0 w 2932"/>
              <a:gd name="connsiteY4" fmla="*/ 682 h 716"/>
              <a:gd name="connsiteX0-1" fmla="*/ 0 w 10000"/>
              <a:gd name="connsiteY0-2" fmla="*/ 9525 h 10471"/>
              <a:gd name="connsiteX1-3" fmla="*/ 4659 w 10000"/>
              <a:gd name="connsiteY1-4" fmla="*/ 0 h 10471"/>
              <a:gd name="connsiteX2-5" fmla="*/ 10000 w 10000"/>
              <a:gd name="connsiteY2-6" fmla="*/ 126 h 10471"/>
              <a:gd name="connsiteX3-7" fmla="*/ 5226 w 10000"/>
              <a:gd name="connsiteY3-8" fmla="*/ 10471 h 10471"/>
              <a:gd name="connsiteX4-9" fmla="*/ 0 w 10000"/>
              <a:gd name="connsiteY4-10" fmla="*/ 9525 h 10471"/>
              <a:gd name="connsiteX0-11" fmla="*/ 0 w 10000"/>
              <a:gd name="connsiteY0-12" fmla="*/ 9399 h 10345"/>
              <a:gd name="connsiteX1-13" fmla="*/ 4741 w 10000"/>
              <a:gd name="connsiteY1-14" fmla="*/ 221 h 10345"/>
              <a:gd name="connsiteX2-15" fmla="*/ 10000 w 10000"/>
              <a:gd name="connsiteY2-16" fmla="*/ 0 h 10345"/>
              <a:gd name="connsiteX3-17" fmla="*/ 5226 w 10000"/>
              <a:gd name="connsiteY3-18" fmla="*/ 10345 h 10345"/>
              <a:gd name="connsiteX4-19" fmla="*/ 0 w 10000"/>
              <a:gd name="connsiteY4-20" fmla="*/ 9399 h 10345"/>
              <a:gd name="connsiteX0-21" fmla="*/ 0 w 9902"/>
              <a:gd name="connsiteY0-22" fmla="*/ 9306 h 10252"/>
              <a:gd name="connsiteX1-23" fmla="*/ 4741 w 9902"/>
              <a:gd name="connsiteY1-24" fmla="*/ 128 h 10252"/>
              <a:gd name="connsiteX2-25" fmla="*/ 9902 w 9902"/>
              <a:gd name="connsiteY2-26" fmla="*/ 0 h 10252"/>
              <a:gd name="connsiteX3-27" fmla="*/ 5226 w 9902"/>
              <a:gd name="connsiteY3-28" fmla="*/ 10252 h 10252"/>
              <a:gd name="connsiteX4-29" fmla="*/ 0 w 9902"/>
              <a:gd name="connsiteY4-30" fmla="*/ 9306 h 10252"/>
              <a:gd name="connsiteX0-31" fmla="*/ 0 w 10000"/>
              <a:gd name="connsiteY0-32" fmla="*/ 9077 h 10000"/>
              <a:gd name="connsiteX1-33" fmla="*/ 4695 w 10000"/>
              <a:gd name="connsiteY1-34" fmla="*/ 210 h 10000"/>
              <a:gd name="connsiteX2-35" fmla="*/ 10000 w 10000"/>
              <a:gd name="connsiteY2-36" fmla="*/ 0 h 10000"/>
              <a:gd name="connsiteX3-37" fmla="*/ 5278 w 10000"/>
              <a:gd name="connsiteY3-38" fmla="*/ 10000 h 10000"/>
              <a:gd name="connsiteX4-39" fmla="*/ 0 w 10000"/>
              <a:gd name="connsiteY4-40" fmla="*/ 9077 h 10000"/>
              <a:gd name="connsiteX0-41" fmla="*/ 0 w 10000"/>
              <a:gd name="connsiteY0-42" fmla="*/ 9077 h 10113"/>
              <a:gd name="connsiteX1-43" fmla="*/ 4695 w 10000"/>
              <a:gd name="connsiteY1-44" fmla="*/ 210 h 10113"/>
              <a:gd name="connsiteX2-45" fmla="*/ 10000 w 10000"/>
              <a:gd name="connsiteY2-46" fmla="*/ 0 h 10113"/>
              <a:gd name="connsiteX3-47" fmla="*/ 5366 w 10000"/>
              <a:gd name="connsiteY3-48" fmla="*/ 10113 h 10113"/>
              <a:gd name="connsiteX4-49" fmla="*/ 0 w 10000"/>
              <a:gd name="connsiteY4-50" fmla="*/ 9077 h 10113"/>
              <a:gd name="connsiteX0-51" fmla="*/ 0 w 10000"/>
              <a:gd name="connsiteY0-52" fmla="*/ 9077 h 10155"/>
              <a:gd name="connsiteX1-53" fmla="*/ 4695 w 10000"/>
              <a:gd name="connsiteY1-54" fmla="*/ 210 h 10155"/>
              <a:gd name="connsiteX2-55" fmla="*/ 10000 w 10000"/>
              <a:gd name="connsiteY2-56" fmla="*/ 0 h 10155"/>
              <a:gd name="connsiteX3-57" fmla="*/ 5320 w 10000"/>
              <a:gd name="connsiteY3-58" fmla="*/ 10155 h 10155"/>
              <a:gd name="connsiteX4-59" fmla="*/ 0 w 10000"/>
              <a:gd name="connsiteY4-60" fmla="*/ 9077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155">
                <a:moveTo>
                  <a:pt x="0" y="9077"/>
                </a:moveTo>
                <a:lnTo>
                  <a:pt x="4695" y="210"/>
                </a:lnTo>
                <a:lnTo>
                  <a:pt x="10000" y="0"/>
                </a:lnTo>
                <a:lnTo>
                  <a:pt x="5320" y="10155"/>
                </a:lnTo>
                <a:lnTo>
                  <a:pt x="0" y="9077"/>
                </a:lnTo>
                <a:close/>
              </a:path>
            </a:pathLst>
          </a:custGeom>
          <a:solidFill>
            <a:srgbClr val="0056B4"/>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a:latin typeface="Calibri" panose="020F0502020204030204" pitchFamily="34" charset="0"/>
              <a:cs typeface="Calibri" panose="020F0502020204030204" pitchFamily="34" charset="0"/>
              <a:sym typeface="+mn-ea"/>
            </a:endParaRPr>
          </a:p>
        </p:txBody>
      </p:sp>
      <p:sp>
        <p:nvSpPr>
          <p:cNvPr id="27" name="任意多边形 72">
            <a:extLst>
              <a:ext uri="{FF2B5EF4-FFF2-40B4-BE49-F238E27FC236}">
                <a16:creationId xmlns:a16="http://schemas.microsoft.com/office/drawing/2014/main" id="{558AE164-25F4-4BE8-9DAC-6C1319B3982F}"/>
              </a:ext>
            </a:extLst>
          </p:cNvPr>
          <p:cNvSpPr/>
          <p:nvPr>
            <p:custDataLst>
              <p:tags r:id="rId2"/>
            </p:custDataLst>
          </p:nvPr>
        </p:nvSpPr>
        <p:spPr>
          <a:xfrm rot="780000">
            <a:off x="1255384" y="4000723"/>
            <a:ext cx="3337512" cy="853770"/>
          </a:xfrm>
          <a:custGeom>
            <a:avLst/>
            <a:gdLst>
              <a:gd name="connsiteX0" fmla="*/ 0 w 5851"/>
              <a:gd name="connsiteY0" fmla="*/ 1374 h 1420"/>
              <a:gd name="connsiteX1" fmla="*/ 2688 w 5851"/>
              <a:gd name="connsiteY1" fmla="*/ 0 h 1420"/>
              <a:gd name="connsiteX2" fmla="*/ 5851 w 5851"/>
              <a:gd name="connsiteY2" fmla="*/ 24 h 1420"/>
              <a:gd name="connsiteX3" fmla="*/ 3100 w 5851"/>
              <a:gd name="connsiteY3" fmla="*/ 1420 h 1420"/>
              <a:gd name="connsiteX4" fmla="*/ 0 w 5851"/>
              <a:gd name="connsiteY4" fmla="*/ 1374 h 1420"/>
              <a:gd name="connsiteX0-1" fmla="*/ 0 w 9867"/>
              <a:gd name="connsiteY0-2" fmla="*/ 9676 h 10000"/>
              <a:gd name="connsiteX1-3" fmla="*/ 4594 w 9867"/>
              <a:gd name="connsiteY1-4" fmla="*/ 0 h 10000"/>
              <a:gd name="connsiteX2-5" fmla="*/ 9867 w 9867"/>
              <a:gd name="connsiteY2-6" fmla="*/ 216 h 10000"/>
              <a:gd name="connsiteX3-7" fmla="*/ 5298 w 9867"/>
              <a:gd name="connsiteY3-8" fmla="*/ 10000 h 10000"/>
              <a:gd name="connsiteX4-9" fmla="*/ 0 w 9867"/>
              <a:gd name="connsiteY4-10" fmla="*/ 9676 h 10000"/>
              <a:gd name="connsiteX0-11" fmla="*/ 0 w 10023"/>
              <a:gd name="connsiteY0-12" fmla="*/ 9676 h 10000"/>
              <a:gd name="connsiteX1-13" fmla="*/ 4656 w 10023"/>
              <a:gd name="connsiteY1-14" fmla="*/ 0 h 10000"/>
              <a:gd name="connsiteX2-15" fmla="*/ 10023 w 10023"/>
              <a:gd name="connsiteY2-16" fmla="*/ 275 h 10000"/>
              <a:gd name="connsiteX3-17" fmla="*/ 5369 w 10023"/>
              <a:gd name="connsiteY3-18" fmla="*/ 10000 h 10000"/>
              <a:gd name="connsiteX4-19" fmla="*/ 0 w 10023"/>
              <a:gd name="connsiteY4-20" fmla="*/ 9676 h 10000"/>
              <a:gd name="connsiteX0-21" fmla="*/ 0 w 10023"/>
              <a:gd name="connsiteY0-22" fmla="*/ 9676 h 10474"/>
              <a:gd name="connsiteX1-23" fmla="*/ 4656 w 10023"/>
              <a:gd name="connsiteY1-24" fmla="*/ 0 h 10474"/>
              <a:gd name="connsiteX2-25" fmla="*/ 10023 w 10023"/>
              <a:gd name="connsiteY2-26" fmla="*/ 275 h 10474"/>
              <a:gd name="connsiteX3-27" fmla="*/ 5337 w 10023"/>
              <a:gd name="connsiteY3-28" fmla="*/ 10474 h 10474"/>
              <a:gd name="connsiteX4-29" fmla="*/ 0 w 10023"/>
              <a:gd name="connsiteY4-30" fmla="*/ 9676 h 10474"/>
              <a:gd name="connsiteX0-31" fmla="*/ 0 w 10023"/>
              <a:gd name="connsiteY0-32" fmla="*/ 9756 h 10554"/>
              <a:gd name="connsiteX1-33" fmla="*/ 4740 w 10023"/>
              <a:gd name="connsiteY1-34" fmla="*/ 0 h 10554"/>
              <a:gd name="connsiteX2-35" fmla="*/ 10023 w 10023"/>
              <a:gd name="connsiteY2-36" fmla="*/ 355 h 10554"/>
              <a:gd name="connsiteX3-37" fmla="*/ 5337 w 10023"/>
              <a:gd name="connsiteY3-38" fmla="*/ 10554 h 10554"/>
              <a:gd name="connsiteX4-39" fmla="*/ 0 w 10023"/>
              <a:gd name="connsiteY4-40" fmla="*/ 9756 h 10554"/>
              <a:gd name="connsiteX0-41" fmla="*/ 0 w 10007"/>
              <a:gd name="connsiteY0-42" fmla="*/ 9756 h 10554"/>
              <a:gd name="connsiteX1-43" fmla="*/ 4740 w 10007"/>
              <a:gd name="connsiteY1-44" fmla="*/ 0 h 10554"/>
              <a:gd name="connsiteX2-45" fmla="*/ 10007 w 10007"/>
              <a:gd name="connsiteY2-46" fmla="*/ 249 h 10554"/>
              <a:gd name="connsiteX3-47" fmla="*/ 5337 w 10007"/>
              <a:gd name="connsiteY3-48" fmla="*/ 10554 h 10554"/>
              <a:gd name="connsiteX4-49" fmla="*/ 0 w 10007"/>
              <a:gd name="connsiteY4-50" fmla="*/ 9756 h 105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7" h="10554">
                <a:moveTo>
                  <a:pt x="0" y="9756"/>
                </a:moveTo>
                <a:lnTo>
                  <a:pt x="4740" y="0"/>
                </a:lnTo>
                <a:lnTo>
                  <a:pt x="10007" y="249"/>
                </a:lnTo>
                <a:lnTo>
                  <a:pt x="5337" y="10554"/>
                </a:lnTo>
                <a:lnTo>
                  <a:pt x="0" y="9756"/>
                </a:lnTo>
                <a:close/>
              </a:path>
            </a:pathLst>
          </a:custGeom>
          <a:solidFill>
            <a:srgbClr val="0056B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solidFill>
                <a:schemeClr val="lt1"/>
              </a:solidFill>
              <a:latin typeface="Calibri" panose="020F0502020204030204" pitchFamily="34" charset="0"/>
              <a:cs typeface="Calibri" panose="020F0502020204030204" pitchFamily="34" charset="0"/>
            </a:endParaRPr>
          </a:p>
        </p:txBody>
      </p:sp>
      <p:sp>
        <p:nvSpPr>
          <p:cNvPr id="28" name="01">
            <a:extLst>
              <a:ext uri="{FF2B5EF4-FFF2-40B4-BE49-F238E27FC236}">
                <a16:creationId xmlns:a16="http://schemas.microsoft.com/office/drawing/2014/main" id="{94C3198E-2F8C-4533-9079-4553A629A6D6}"/>
              </a:ext>
            </a:extLst>
          </p:cNvPr>
          <p:cNvSpPr/>
          <p:nvPr>
            <p:custDataLst>
              <p:tags r:id="rId3"/>
            </p:custDataLst>
          </p:nvPr>
        </p:nvSpPr>
        <p:spPr>
          <a:xfrm>
            <a:off x="2129834" y="1757044"/>
            <a:ext cx="792558" cy="1425260"/>
          </a:xfrm>
          <a:custGeom>
            <a:avLst/>
            <a:gdLst>
              <a:gd name="connsiteX0" fmla="*/ 788186 w 791357"/>
              <a:gd name="connsiteY0" fmla="*/ 0 h 1423101"/>
              <a:gd name="connsiteX1" fmla="*/ 791357 w 791357"/>
              <a:gd name="connsiteY1" fmla="*/ 5109 h 1423101"/>
              <a:gd name="connsiteX2" fmla="*/ 791357 w 791357"/>
              <a:gd name="connsiteY2" fmla="*/ 1423101 h 1423101"/>
              <a:gd name="connsiteX3" fmla="*/ 0 w 791357"/>
              <a:gd name="connsiteY3" fmla="*/ 1215155 h 1423101"/>
            </a:gdLst>
            <a:ahLst/>
            <a:cxnLst>
              <a:cxn ang="0">
                <a:pos x="connsiteX0" y="connsiteY0"/>
              </a:cxn>
              <a:cxn ang="0">
                <a:pos x="connsiteX1" y="connsiteY1"/>
              </a:cxn>
              <a:cxn ang="0">
                <a:pos x="connsiteX2" y="connsiteY2"/>
              </a:cxn>
              <a:cxn ang="0">
                <a:pos x="connsiteX3" y="connsiteY3"/>
              </a:cxn>
            </a:cxnLst>
            <a:rect l="l" t="t" r="r" b="b"/>
            <a:pathLst>
              <a:path w="791357" h="1423101">
                <a:moveTo>
                  <a:pt x="788186" y="0"/>
                </a:moveTo>
                <a:lnTo>
                  <a:pt x="791357" y="5109"/>
                </a:lnTo>
                <a:lnTo>
                  <a:pt x="791357" y="1423101"/>
                </a:lnTo>
                <a:lnTo>
                  <a:pt x="0" y="1215155"/>
                </a:lnTo>
                <a:close/>
              </a:path>
            </a:pathLst>
          </a:custGeom>
          <a:gradFill>
            <a:gsLst>
              <a:gs pos="48000">
                <a:srgbClr val="86D1F6"/>
              </a:gs>
              <a:gs pos="0">
                <a:srgbClr val="E2F8F7"/>
              </a:gs>
              <a:gs pos="100000">
                <a:srgbClr val="097EFF"/>
              </a:gs>
            </a:gsLst>
            <a:lin ang="68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288000" tIns="540000" rIns="0" bIns="0" numCol="1" spcCol="0" rtlCol="0" fromWordArt="0" anchor="ctr" anchorCtr="0" forceAA="0" compatLnSpc="1">
            <a:noAutofit/>
          </a:bodyPr>
          <a:lstStyle/>
          <a:p>
            <a:pPr algn="ctr"/>
            <a:endParaRPr lang="zh-CN" altLang="en-US" sz="2400" b="1" dirty="0">
              <a:solidFill>
                <a:schemeClr val="lt1"/>
              </a:solidFill>
              <a:latin typeface="Calibri" panose="020F0502020204030204" pitchFamily="34" charset="0"/>
              <a:cs typeface="Calibri" panose="020F0502020204030204" pitchFamily="34" charset="0"/>
            </a:endParaRPr>
          </a:p>
        </p:txBody>
      </p:sp>
      <p:sp>
        <p:nvSpPr>
          <p:cNvPr id="29" name="03">
            <a:extLst>
              <a:ext uri="{FF2B5EF4-FFF2-40B4-BE49-F238E27FC236}">
                <a16:creationId xmlns:a16="http://schemas.microsoft.com/office/drawing/2014/main" id="{DF74BF8A-4C59-454F-AAB5-A4051F3A29BC}"/>
              </a:ext>
            </a:extLst>
          </p:cNvPr>
          <p:cNvSpPr/>
          <p:nvPr>
            <p:custDataLst>
              <p:tags r:id="rId4"/>
            </p:custDataLst>
          </p:nvPr>
        </p:nvSpPr>
        <p:spPr>
          <a:xfrm>
            <a:off x="417185" y="4400744"/>
            <a:ext cx="2504919" cy="1871456"/>
          </a:xfrm>
          <a:custGeom>
            <a:avLst/>
            <a:gdLst>
              <a:gd name="connsiteX0" fmla="*/ 785748 w 2501124"/>
              <a:gd name="connsiteY0" fmla="*/ 0 h 1868621"/>
              <a:gd name="connsiteX1" fmla="*/ 2501124 w 2501124"/>
              <a:gd name="connsiteY1" fmla="*/ 450753 h 1868621"/>
              <a:gd name="connsiteX2" fmla="*/ 2501124 w 2501124"/>
              <a:gd name="connsiteY2" fmla="*/ 1868621 h 1868621"/>
              <a:gd name="connsiteX3" fmla="*/ 0 w 2501124"/>
              <a:gd name="connsiteY3" fmla="*/ 1211396 h 1868621"/>
              <a:gd name="connsiteX4" fmla="*/ 785748 w 2501124"/>
              <a:gd name="connsiteY4" fmla="*/ 0 h 186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124" h="1868621">
                <a:moveTo>
                  <a:pt x="785748" y="0"/>
                </a:moveTo>
                <a:lnTo>
                  <a:pt x="2501124" y="450753"/>
                </a:lnTo>
                <a:lnTo>
                  <a:pt x="2501124" y="1868621"/>
                </a:lnTo>
                <a:lnTo>
                  <a:pt x="0" y="1211396"/>
                </a:lnTo>
                <a:lnTo>
                  <a:pt x="785748" y="0"/>
                </a:lnTo>
                <a:close/>
              </a:path>
            </a:pathLst>
          </a:custGeom>
          <a:solidFill>
            <a:srgbClr val="097EFF"/>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lvl="0" algn="ctr">
              <a:buClrTx/>
              <a:buSzTx/>
              <a:buFontTx/>
            </a:pPr>
            <a:endParaRPr lang="zh-CN" altLang="en-US" sz="2400" b="1" dirty="0">
              <a:latin typeface="Calibri" panose="020F0502020204030204" pitchFamily="34" charset="0"/>
              <a:ea typeface="+mj-ea"/>
              <a:cs typeface="Calibri" panose="020F0502020204030204" pitchFamily="34" charset="0"/>
              <a:sym typeface="+mn-ea"/>
            </a:endParaRPr>
          </a:p>
        </p:txBody>
      </p:sp>
      <p:sp>
        <p:nvSpPr>
          <p:cNvPr id="30" name="02">
            <a:extLst>
              <a:ext uri="{FF2B5EF4-FFF2-40B4-BE49-F238E27FC236}">
                <a16:creationId xmlns:a16="http://schemas.microsoft.com/office/drawing/2014/main" id="{E0CDBC60-47BB-4112-8C5E-8A59CAB1D5F3}"/>
              </a:ext>
            </a:extLst>
          </p:cNvPr>
          <p:cNvSpPr/>
          <p:nvPr>
            <p:custDataLst>
              <p:tags r:id="rId5"/>
            </p:custDataLst>
          </p:nvPr>
        </p:nvSpPr>
        <p:spPr>
          <a:xfrm>
            <a:off x="1277006" y="3084936"/>
            <a:ext cx="1644982" cy="1635596"/>
          </a:xfrm>
          <a:custGeom>
            <a:avLst/>
            <a:gdLst>
              <a:gd name="connsiteX0" fmla="*/ 779341 w 1642490"/>
              <a:gd name="connsiteY0" fmla="*/ 0 h 1633118"/>
              <a:gd name="connsiteX1" fmla="*/ 1642490 w 1642490"/>
              <a:gd name="connsiteY1" fmla="*/ 226812 h 1633118"/>
              <a:gd name="connsiteX2" fmla="*/ 1642490 w 1642490"/>
              <a:gd name="connsiteY2" fmla="*/ 1633118 h 1633118"/>
              <a:gd name="connsiteX3" fmla="*/ 0 w 1642490"/>
              <a:gd name="connsiteY3" fmla="*/ 1201518 h 1633118"/>
              <a:gd name="connsiteX4" fmla="*/ 779341 w 1642490"/>
              <a:gd name="connsiteY4" fmla="*/ 0 h 163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90" h="1633118">
                <a:moveTo>
                  <a:pt x="779341" y="0"/>
                </a:moveTo>
                <a:lnTo>
                  <a:pt x="1642490" y="226812"/>
                </a:lnTo>
                <a:lnTo>
                  <a:pt x="1642490" y="1633118"/>
                </a:lnTo>
                <a:lnTo>
                  <a:pt x="0" y="1201518"/>
                </a:lnTo>
                <a:lnTo>
                  <a:pt x="779341" y="0"/>
                </a:lnTo>
                <a:close/>
              </a:path>
            </a:pathLst>
          </a:custGeom>
          <a:gradFill>
            <a:gsLst>
              <a:gs pos="0">
                <a:srgbClr val="458FD9"/>
              </a:gs>
              <a:gs pos="81000">
                <a:srgbClr val="097EFF"/>
              </a:gs>
            </a:gsLst>
            <a:lin ang="678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algn="ctr"/>
            <a:endParaRPr lang="zh-CN" altLang="en-US" sz="2400" b="1" dirty="0">
              <a:solidFill>
                <a:schemeClr val="lt1"/>
              </a:solidFill>
              <a:latin typeface="Calibri" panose="020F0502020204030204" pitchFamily="34" charset="0"/>
              <a:ea typeface="+mj-ea"/>
              <a:cs typeface="Calibri" panose="020F0502020204030204" pitchFamily="34" charset="0"/>
            </a:endParaRPr>
          </a:p>
        </p:txBody>
      </p:sp>
      <p:sp>
        <p:nvSpPr>
          <p:cNvPr id="31" name="01">
            <a:extLst>
              <a:ext uri="{FF2B5EF4-FFF2-40B4-BE49-F238E27FC236}">
                <a16:creationId xmlns:a16="http://schemas.microsoft.com/office/drawing/2014/main" id="{F6381315-144C-47C6-9A98-636A21C2C3DA}"/>
              </a:ext>
            </a:extLst>
          </p:cNvPr>
          <p:cNvSpPr/>
          <p:nvPr>
            <p:custDataLst>
              <p:tags r:id="rId6"/>
            </p:custDataLst>
          </p:nvPr>
        </p:nvSpPr>
        <p:spPr>
          <a:xfrm flipH="1">
            <a:off x="2915249" y="1757044"/>
            <a:ext cx="792558" cy="1425260"/>
          </a:xfrm>
          <a:custGeom>
            <a:avLst/>
            <a:gdLst>
              <a:gd name="connsiteX0" fmla="*/ 788186 w 791357"/>
              <a:gd name="connsiteY0" fmla="*/ 0 h 1423101"/>
              <a:gd name="connsiteX1" fmla="*/ 791357 w 791357"/>
              <a:gd name="connsiteY1" fmla="*/ 5109 h 1423101"/>
              <a:gd name="connsiteX2" fmla="*/ 791357 w 791357"/>
              <a:gd name="connsiteY2" fmla="*/ 1423101 h 1423101"/>
              <a:gd name="connsiteX3" fmla="*/ 0 w 791357"/>
              <a:gd name="connsiteY3" fmla="*/ 1215155 h 1423101"/>
            </a:gdLst>
            <a:ahLst/>
            <a:cxnLst>
              <a:cxn ang="0">
                <a:pos x="connsiteX0" y="connsiteY0"/>
              </a:cxn>
              <a:cxn ang="0">
                <a:pos x="connsiteX1" y="connsiteY1"/>
              </a:cxn>
              <a:cxn ang="0">
                <a:pos x="connsiteX2" y="connsiteY2"/>
              </a:cxn>
              <a:cxn ang="0">
                <a:pos x="connsiteX3" y="connsiteY3"/>
              </a:cxn>
            </a:cxnLst>
            <a:rect l="l" t="t" r="r" b="b"/>
            <a:pathLst>
              <a:path w="791357" h="1423101">
                <a:moveTo>
                  <a:pt x="788186" y="0"/>
                </a:moveTo>
                <a:lnTo>
                  <a:pt x="791357" y="5109"/>
                </a:lnTo>
                <a:lnTo>
                  <a:pt x="791357" y="1423101"/>
                </a:lnTo>
                <a:lnTo>
                  <a:pt x="0" y="1215155"/>
                </a:lnTo>
                <a:close/>
              </a:path>
            </a:pathLst>
          </a:custGeom>
          <a:gradFill>
            <a:gsLst>
              <a:gs pos="0">
                <a:srgbClr val="75B8F5"/>
              </a:gs>
              <a:gs pos="85000">
                <a:srgbClr val="097EFF"/>
              </a:gs>
            </a:gsLst>
            <a:lin ang="62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tIns="323850" numCol="1" spcCol="0" rtlCol="0" fromWordArt="0" anchor="ctr" anchorCtr="0" forceAA="0" compatLnSpc="1">
            <a:noAutofit/>
          </a:bodyPr>
          <a:lstStyle/>
          <a:p>
            <a:pPr algn="ctr"/>
            <a:endParaRPr lang="zh-CN" altLang="en-US" sz="2400" b="1">
              <a:solidFill>
                <a:schemeClr val="lt1"/>
              </a:solidFill>
              <a:latin typeface="Calibri" panose="020F0502020204030204" pitchFamily="34" charset="0"/>
              <a:cs typeface="Calibri" panose="020F0502020204030204" pitchFamily="34" charset="0"/>
            </a:endParaRPr>
          </a:p>
        </p:txBody>
      </p:sp>
      <p:sp>
        <p:nvSpPr>
          <p:cNvPr id="32" name="03">
            <a:extLst>
              <a:ext uri="{FF2B5EF4-FFF2-40B4-BE49-F238E27FC236}">
                <a16:creationId xmlns:a16="http://schemas.microsoft.com/office/drawing/2014/main" id="{B5A39097-E150-4339-9556-B60B49269EEA}"/>
              </a:ext>
            </a:extLst>
          </p:cNvPr>
          <p:cNvSpPr/>
          <p:nvPr>
            <p:custDataLst>
              <p:tags r:id="rId7"/>
            </p:custDataLst>
          </p:nvPr>
        </p:nvSpPr>
        <p:spPr>
          <a:xfrm flipH="1">
            <a:off x="2915249" y="4400744"/>
            <a:ext cx="2504919" cy="1871456"/>
          </a:xfrm>
          <a:custGeom>
            <a:avLst/>
            <a:gdLst>
              <a:gd name="connsiteX0" fmla="*/ 785748 w 2501124"/>
              <a:gd name="connsiteY0" fmla="*/ 0 h 1868621"/>
              <a:gd name="connsiteX1" fmla="*/ 2501124 w 2501124"/>
              <a:gd name="connsiteY1" fmla="*/ 450753 h 1868621"/>
              <a:gd name="connsiteX2" fmla="*/ 2501124 w 2501124"/>
              <a:gd name="connsiteY2" fmla="*/ 1868621 h 1868621"/>
              <a:gd name="connsiteX3" fmla="*/ 0 w 2501124"/>
              <a:gd name="connsiteY3" fmla="*/ 1211396 h 1868621"/>
              <a:gd name="connsiteX4" fmla="*/ 785748 w 2501124"/>
              <a:gd name="connsiteY4" fmla="*/ 0 h 186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124" h="1868621">
                <a:moveTo>
                  <a:pt x="785748" y="0"/>
                </a:moveTo>
                <a:lnTo>
                  <a:pt x="2501124" y="450753"/>
                </a:lnTo>
                <a:lnTo>
                  <a:pt x="2501124" y="1868621"/>
                </a:lnTo>
                <a:lnTo>
                  <a:pt x="0" y="1211396"/>
                </a:lnTo>
                <a:lnTo>
                  <a:pt x="785748" y="0"/>
                </a:lnTo>
                <a:close/>
              </a:path>
            </a:pathLst>
          </a:custGeom>
          <a:gradFill>
            <a:gsLst>
              <a:gs pos="0">
                <a:srgbClr val="0073F2"/>
              </a:gs>
              <a:gs pos="100000">
                <a:srgbClr val="00499A"/>
              </a:gs>
            </a:gsLst>
            <a:lin ang="6780000" scaled="0"/>
          </a:gradFill>
          <a:ln>
            <a:gradFill>
              <a:gsLst>
                <a:gs pos="34000">
                  <a:srgbClr val="026AFF">
                    <a:alpha val="0"/>
                  </a:srgbClr>
                </a:gs>
                <a:gs pos="0">
                  <a:srgbClr val="A2C2EB"/>
                </a:gs>
              </a:gsLst>
              <a:lin ang="8460000" scaled="1"/>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lvl="0" algn="ctr">
              <a:buClrTx/>
              <a:buSzTx/>
              <a:buFontTx/>
            </a:pPr>
            <a:endParaRPr lang="zh-CN" altLang="en-US" sz="2400" b="1" dirty="0">
              <a:latin typeface="Calibri" panose="020F0502020204030204" pitchFamily="34" charset="0"/>
              <a:ea typeface="+mj-ea"/>
              <a:cs typeface="Calibri" panose="020F0502020204030204" pitchFamily="34" charset="0"/>
              <a:sym typeface="+mn-ea"/>
            </a:endParaRPr>
          </a:p>
        </p:txBody>
      </p:sp>
      <p:sp>
        <p:nvSpPr>
          <p:cNvPr id="33" name="02">
            <a:extLst>
              <a:ext uri="{FF2B5EF4-FFF2-40B4-BE49-F238E27FC236}">
                <a16:creationId xmlns:a16="http://schemas.microsoft.com/office/drawing/2014/main" id="{D570C127-AEC0-4CD8-981C-5BBD6443487F}"/>
              </a:ext>
            </a:extLst>
          </p:cNvPr>
          <p:cNvSpPr/>
          <p:nvPr>
            <p:custDataLst>
              <p:tags r:id="rId8"/>
            </p:custDataLst>
          </p:nvPr>
        </p:nvSpPr>
        <p:spPr>
          <a:xfrm flipH="1">
            <a:off x="2915248" y="3084936"/>
            <a:ext cx="1644982" cy="1635596"/>
          </a:xfrm>
          <a:custGeom>
            <a:avLst/>
            <a:gdLst>
              <a:gd name="connsiteX0" fmla="*/ 779341 w 1642490"/>
              <a:gd name="connsiteY0" fmla="*/ 0 h 1633118"/>
              <a:gd name="connsiteX1" fmla="*/ 1642490 w 1642490"/>
              <a:gd name="connsiteY1" fmla="*/ 226812 h 1633118"/>
              <a:gd name="connsiteX2" fmla="*/ 1642490 w 1642490"/>
              <a:gd name="connsiteY2" fmla="*/ 1633118 h 1633118"/>
              <a:gd name="connsiteX3" fmla="*/ 0 w 1642490"/>
              <a:gd name="connsiteY3" fmla="*/ 1201518 h 1633118"/>
              <a:gd name="connsiteX4" fmla="*/ 779341 w 1642490"/>
              <a:gd name="connsiteY4" fmla="*/ 0 h 163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90" h="1633118">
                <a:moveTo>
                  <a:pt x="779341" y="0"/>
                </a:moveTo>
                <a:lnTo>
                  <a:pt x="1642490" y="226812"/>
                </a:lnTo>
                <a:lnTo>
                  <a:pt x="1642490" y="1633118"/>
                </a:lnTo>
                <a:lnTo>
                  <a:pt x="0" y="1201518"/>
                </a:lnTo>
                <a:lnTo>
                  <a:pt x="779341" y="0"/>
                </a:lnTo>
                <a:close/>
              </a:path>
            </a:pathLst>
          </a:custGeom>
          <a:gradFill>
            <a:gsLst>
              <a:gs pos="0">
                <a:srgbClr val="097EFF"/>
              </a:gs>
              <a:gs pos="100000">
                <a:srgbClr val="0056B4"/>
              </a:gs>
            </a:gsLst>
            <a:lin ang="6780000" scaled="0"/>
          </a:gradFill>
          <a:ln>
            <a:gradFill>
              <a:gsLst>
                <a:gs pos="34000">
                  <a:srgbClr val="026AFF">
                    <a:alpha val="0"/>
                  </a:srgbClr>
                </a:gs>
                <a:gs pos="0">
                  <a:srgbClr val="A2C2EB"/>
                </a:gs>
              </a:gsLst>
              <a:lin ang="8460000" scaled="1"/>
            </a:gra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lstStyle/>
          <a:p>
            <a:pPr lvl="0" algn="ctr">
              <a:buClrTx/>
              <a:buSzTx/>
              <a:buFontTx/>
            </a:pPr>
            <a:endParaRPr lang="zh-CN" altLang="en-US" sz="2400" b="1" dirty="0">
              <a:latin typeface="Calibri" panose="020F0502020204030204" pitchFamily="34" charset="0"/>
              <a:ea typeface="+mj-ea"/>
              <a:cs typeface="Calibri" panose="020F0502020204030204" pitchFamily="34" charset="0"/>
              <a:sym typeface="+mn-ea"/>
            </a:endParaRPr>
          </a:p>
        </p:txBody>
      </p:sp>
      <p:sp>
        <p:nvSpPr>
          <p:cNvPr id="34" name="文本框 58">
            <a:extLst>
              <a:ext uri="{FF2B5EF4-FFF2-40B4-BE49-F238E27FC236}">
                <a16:creationId xmlns:a16="http://schemas.microsoft.com/office/drawing/2014/main" id="{434604B3-C20C-4285-8E79-85B02A6AD340}"/>
              </a:ext>
            </a:extLst>
          </p:cNvPr>
          <p:cNvSpPr txBox="1"/>
          <p:nvPr/>
        </p:nvSpPr>
        <p:spPr>
          <a:xfrm>
            <a:off x="1891278" y="3708092"/>
            <a:ext cx="2145431" cy="400110"/>
          </a:xfrm>
          <a:prstGeom prst="rect">
            <a:avLst/>
          </a:prstGeom>
          <a:noFill/>
        </p:spPr>
        <p:txBody>
          <a:bodyPr wrap="square" rtlCol="0" anchor="t">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Secure </a:t>
            </a:r>
            <a:r>
              <a:rPr lang="en-US" altLang="zh-CN" sz="2000" b="1" dirty="0">
                <a:latin typeface="Calibri" panose="020F0502020204030204" pitchFamily="34" charset="0"/>
                <a:ea typeface="Calibri" panose="020F0502020204030204" pitchFamily="34" charset="0"/>
                <a:cs typeface="Calibri" panose="020F0502020204030204" pitchFamily="34" charset="0"/>
              </a:rPr>
              <a:t>Access</a:t>
            </a:r>
            <a:endParaRPr lang="zh-CN" altLang="en-US" sz="2000" b="1" dirty="0">
              <a:solidFill>
                <a:schemeClr val="lt1"/>
              </a:solidFill>
              <a:latin typeface="Calibri" panose="020F0502020204030204" pitchFamily="34" charset="0"/>
              <a:ea typeface="微软雅黑" panose="020B0703020204020201" charset="-122"/>
              <a:cs typeface="Calibri" panose="020F0502020204030204" pitchFamily="34" charset="0"/>
              <a:sym typeface="+mn-ea"/>
            </a:endParaRPr>
          </a:p>
        </p:txBody>
      </p:sp>
      <p:sp>
        <p:nvSpPr>
          <p:cNvPr id="38" name="文本框 59">
            <a:extLst>
              <a:ext uri="{FF2B5EF4-FFF2-40B4-BE49-F238E27FC236}">
                <a16:creationId xmlns:a16="http://schemas.microsoft.com/office/drawing/2014/main" id="{83D44B81-3276-4D41-9101-61A76F505C27}"/>
              </a:ext>
            </a:extLst>
          </p:cNvPr>
          <p:cNvSpPr txBox="1"/>
          <p:nvPr/>
        </p:nvSpPr>
        <p:spPr>
          <a:xfrm>
            <a:off x="2003351" y="2364026"/>
            <a:ext cx="1887220" cy="584775"/>
          </a:xfrm>
          <a:prstGeom prst="rect">
            <a:avLst/>
          </a:prstGeom>
          <a:noFill/>
        </p:spPr>
        <p:txBody>
          <a:bodyPr wrap="square" rtlCol="0" anchor="t">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Advanced </a:t>
            </a:r>
          </a:p>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Encryption</a:t>
            </a:r>
            <a:endParaRPr lang="zh-CN" altLang="en-US" sz="1600" b="1" dirty="0">
              <a:solidFill>
                <a:schemeClr val="lt1"/>
              </a:solidFill>
              <a:latin typeface="Calibri" panose="020F0502020204030204" pitchFamily="34" charset="0"/>
              <a:ea typeface="微软雅黑" panose="020B0703020204020201" charset="-122"/>
              <a:cs typeface="Calibri" panose="020F0502020204030204" pitchFamily="34" charset="0"/>
              <a:sym typeface="+mn-ea"/>
            </a:endParaRPr>
          </a:p>
        </p:txBody>
      </p:sp>
      <p:sp>
        <p:nvSpPr>
          <p:cNvPr id="39" name="文本框 60">
            <a:extLst>
              <a:ext uri="{FF2B5EF4-FFF2-40B4-BE49-F238E27FC236}">
                <a16:creationId xmlns:a16="http://schemas.microsoft.com/office/drawing/2014/main" id="{556F562E-4190-409B-887D-BD43DD985342}"/>
              </a:ext>
            </a:extLst>
          </p:cNvPr>
          <p:cNvSpPr txBox="1"/>
          <p:nvPr/>
        </p:nvSpPr>
        <p:spPr>
          <a:xfrm>
            <a:off x="1730936" y="5271871"/>
            <a:ext cx="2432050" cy="461665"/>
          </a:xfrm>
          <a:prstGeom prst="rect">
            <a:avLst/>
          </a:prstGeom>
          <a:noFill/>
        </p:spPr>
        <p:txBody>
          <a:bodyPr wrap="square" rtlCol="0" anchor="t">
            <a:spAutoFit/>
          </a:bodyPr>
          <a:lstStyle/>
          <a:p>
            <a:pPr algn="ctr"/>
            <a:r>
              <a:rPr lang="en-US" altLang="zh-CN" sz="2400" b="1" dirty="0">
                <a:solidFill>
                  <a:schemeClr val="lt1"/>
                </a:solidFill>
                <a:latin typeface="Calibri" panose="020F0502020204030204" pitchFamily="34" charset="0"/>
                <a:ea typeface="Calibri" panose="020F0502020204030204" pitchFamily="34" charset="0"/>
                <a:cs typeface="Calibri" panose="020F0502020204030204" pitchFamily="34" charset="0"/>
                <a:sym typeface="+mn-ea"/>
              </a:rPr>
              <a:t>Foundations</a:t>
            </a:r>
            <a:endParaRPr lang="zh-CN" altLang="en-US" sz="2400" b="1" dirty="0">
              <a:solidFill>
                <a:schemeClr val="lt1"/>
              </a:solidFill>
              <a:latin typeface="Calibri" panose="020F0502020204030204" pitchFamily="34" charset="0"/>
              <a:ea typeface="微软雅黑" panose="020B0703020204020201" charset="-122"/>
              <a:cs typeface="Calibri" panose="020F0502020204030204" pitchFamily="34" charset="0"/>
              <a:sym typeface="+mn-ea"/>
            </a:endParaRPr>
          </a:p>
        </p:txBody>
      </p:sp>
      <p:cxnSp>
        <p:nvCxnSpPr>
          <p:cNvPr id="35" name="直接连接符 39">
            <a:extLst>
              <a:ext uri="{FF2B5EF4-FFF2-40B4-BE49-F238E27FC236}">
                <a16:creationId xmlns:a16="http://schemas.microsoft.com/office/drawing/2014/main" id="{554A3642-DD41-40F2-A9E3-EDB63A43C327}"/>
              </a:ext>
            </a:extLst>
          </p:cNvPr>
          <p:cNvCxnSpPr>
            <a:cxnSpLocks/>
          </p:cNvCxnSpPr>
          <p:nvPr/>
        </p:nvCxnSpPr>
        <p:spPr>
          <a:xfrm>
            <a:off x="3382943" y="2364336"/>
            <a:ext cx="2346436" cy="0"/>
          </a:xfrm>
          <a:prstGeom prst="line">
            <a:avLst/>
          </a:prstGeom>
          <a:ln>
            <a:solidFill>
              <a:srgbClr val="1BBA85"/>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06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randombar(horizontal)">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randombar(horizontal)">
                                      <p:cBhvr>
                                        <p:cTn id="30" dur="500"/>
                                        <p:tgtEl>
                                          <p:spTgt spid="34"/>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500"/>
                                        <p:tgtEl>
                                          <p:spTgt spid="3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randombar(horizontal)">
                                      <p:cBhvr>
                                        <p:cTn id="44" dur="500"/>
                                        <p:tgtEl>
                                          <p:spTgt spid="3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500"/>
                                        <p:tgtEl>
                                          <p:spTgt spid="28"/>
                                        </p:tgtEl>
                                      </p:cBhvr>
                                    </p:animEffect>
                                  </p:childTnLst>
                                </p:cTn>
                              </p:par>
                              <p:par>
                                <p:cTn id="48" presetID="14" presetClass="entr" presetSubtype="1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par>
                                <p:cTn id="51" presetID="14" presetClass="entr" presetSubtype="1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randombar(horizont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26" grpId="0" animBg="1"/>
      <p:bldP spid="28" grpId="0" animBg="1"/>
      <p:bldP spid="30" grpId="0" animBg="1"/>
      <p:bldP spid="31" grpId="0" animBg="1"/>
      <p:bldP spid="33" grpId="0" animBg="1"/>
      <p:bldP spid="34"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BE3740-D74B-46AD-A48F-307633F8C4B4}"/>
              </a:ext>
            </a:extLst>
          </p:cNvPr>
          <p:cNvSpPr>
            <a:spLocks noGrp="1"/>
          </p:cNvSpPr>
          <p:nvPr>
            <p:ph type="title"/>
          </p:nvPr>
        </p:nvSpPr>
        <p:spPr/>
        <p:txBody>
          <a:bodyPr/>
          <a:lstStyle/>
          <a:p>
            <a:r>
              <a:rPr lang="en-US" altLang="zh-CN" dirty="0"/>
              <a:t>App Features</a:t>
            </a:r>
            <a:endParaRPr lang="en-US" dirty="0"/>
          </a:p>
        </p:txBody>
      </p:sp>
      <p:grpSp>
        <p:nvGrpSpPr>
          <p:cNvPr id="30" name="Group 3">
            <a:extLst>
              <a:ext uri="{FF2B5EF4-FFF2-40B4-BE49-F238E27FC236}">
                <a16:creationId xmlns:a16="http://schemas.microsoft.com/office/drawing/2014/main" id="{B253FE74-6094-48F3-9761-912CEE68C787}"/>
              </a:ext>
            </a:extLst>
          </p:cNvPr>
          <p:cNvGrpSpPr/>
          <p:nvPr/>
        </p:nvGrpSpPr>
        <p:grpSpPr>
          <a:xfrm>
            <a:off x="1921803" y="1736592"/>
            <a:ext cx="7717411" cy="642074"/>
            <a:chOff x="1197140" y="1937084"/>
            <a:chExt cx="7884696" cy="2983831"/>
          </a:xfrm>
          <a:scene3d>
            <a:camera prst="perspectiveRelaxed" fov="7200000"/>
            <a:lightRig rig="threePt" dir="t"/>
          </a:scene3d>
        </p:grpSpPr>
        <p:sp>
          <p:nvSpPr>
            <p:cNvPr id="31" name="Rectangle 4">
              <a:extLst>
                <a:ext uri="{FF2B5EF4-FFF2-40B4-BE49-F238E27FC236}">
                  <a16:creationId xmlns:a16="http://schemas.microsoft.com/office/drawing/2014/main" id="{6FBADD08-0B13-45E1-8BF9-2CFF62D49938}"/>
                </a:ext>
              </a:extLst>
            </p:cNvPr>
            <p:cNvSpPr/>
            <p:nvPr/>
          </p:nvSpPr>
          <p:spPr>
            <a:xfrm>
              <a:off x="1197140" y="1937084"/>
              <a:ext cx="1971174" cy="2983831"/>
            </a:xfrm>
            <a:prstGeom prst="rect">
              <a:avLst/>
            </a:prstGeom>
            <a:solidFill>
              <a:srgbClr val="228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2" name="Rectangle 5">
              <a:extLst>
                <a:ext uri="{FF2B5EF4-FFF2-40B4-BE49-F238E27FC236}">
                  <a16:creationId xmlns:a16="http://schemas.microsoft.com/office/drawing/2014/main" id="{1542623D-7AE1-49E6-BC19-74156AE7EA03}"/>
                </a:ext>
              </a:extLst>
            </p:cNvPr>
            <p:cNvSpPr/>
            <p:nvPr/>
          </p:nvSpPr>
          <p:spPr>
            <a:xfrm>
              <a:off x="3168314" y="1937084"/>
              <a:ext cx="1971174" cy="2983831"/>
            </a:xfrm>
            <a:prstGeom prst="rect">
              <a:avLst/>
            </a:prstGeom>
            <a:solidFill>
              <a:srgbClr val="9FB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3" name="Rectangle 6">
              <a:extLst>
                <a:ext uri="{FF2B5EF4-FFF2-40B4-BE49-F238E27FC236}">
                  <a16:creationId xmlns:a16="http://schemas.microsoft.com/office/drawing/2014/main" id="{9CBD4CD4-1F6A-42D4-8EE0-8B669FE510D9}"/>
                </a:ext>
              </a:extLst>
            </p:cNvPr>
            <p:cNvSpPr/>
            <p:nvPr/>
          </p:nvSpPr>
          <p:spPr>
            <a:xfrm>
              <a:off x="5139488" y="1937084"/>
              <a:ext cx="1971174" cy="2983831"/>
            </a:xfrm>
            <a:prstGeom prst="rect">
              <a:avLst/>
            </a:prstGeom>
            <a:solidFill>
              <a:srgbClr val="1BB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4" name="Rectangle 7">
              <a:extLst>
                <a:ext uri="{FF2B5EF4-FFF2-40B4-BE49-F238E27FC236}">
                  <a16:creationId xmlns:a16="http://schemas.microsoft.com/office/drawing/2014/main" id="{C7175AC5-191F-4E68-AEC7-40F0D7D5FBDB}"/>
                </a:ext>
              </a:extLst>
            </p:cNvPr>
            <p:cNvSpPr/>
            <p:nvPr/>
          </p:nvSpPr>
          <p:spPr>
            <a:xfrm>
              <a:off x="7110662" y="1937084"/>
              <a:ext cx="1971174" cy="2983831"/>
            </a:xfrm>
            <a:prstGeom prst="rect">
              <a:avLst/>
            </a:prstGeom>
            <a:gradFill flip="none" rotWithShape="1">
              <a:gsLst>
                <a:gs pos="0">
                  <a:srgbClr val="4C50F2">
                    <a:shade val="30000"/>
                    <a:satMod val="115000"/>
                  </a:srgbClr>
                </a:gs>
                <a:gs pos="50000">
                  <a:srgbClr val="4C50F2">
                    <a:shade val="67500"/>
                    <a:satMod val="115000"/>
                  </a:srgbClr>
                </a:gs>
                <a:gs pos="100000">
                  <a:srgbClr val="4C50F2">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grpSp>
      <p:sp>
        <p:nvSpPr>
          <p:cNvPr id="42" name="Oval 24">
            <a:extLst>
              <a:ext uri="{FF2B5EF4-FFF2-40B4-BE49-F238E27FC236}">
                <a16:creationId xmlns:a16="http://schemas.microsoft.com/office/drawing/2014/main" id="{CC5E54BE-E4B9-4FEE-ACB6-F221721C960F}"/>
              </a:ext>
            </a:extLst>
          </p:cNvPr>
          <p:cNvSpPr/>
          <p:nvPr/>
        </p:nvSpPr>
        <p:spPr>
          <a:xfrm>
            <a:off x="2612002" y="1418889"/>
            <a:ext cx="731520" cy="731520"/>
          </a:xfrm>
          <a:prstGeom prst="ellipse">
            <a:avLst/>
          </a:prstGeom>
          <a:solidFill>
            <a:schemeClr val="accent1">
              <a:lumMod val="20000"/>
              <a:lumOff val="80000"/>
            </a:schemeClr>
          </a:solidFill>
          <a:ln>
            <a:noFill/>
          </a:ln>
          <a:effectLst>
            <a:outerShdw blurRad="101600" dir="19020000" sy="23000" kx="-1200000" algn="bl" rotWithShape="0">
              <a:prstClr val="black">
                <a:alpha val="28000"/>
              </a:prstClr>
            </a:outerShdw>
          </a:effectLst>
          <a:scene3d>
            <a:camera prst="orthographicFront"/>
            <a:lightRig rig="threePt" dir="t"/>
          </a:scene3d>
          <a:sp3d prstMaterial="matte">
            <a:bevelT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A42BA69-67E0-4138-BDFF-1A946E1A082F}"/>
              </a:ext>
            </a:extLst>
          </p:cNvPr>
          <p:cNvGrpSpPr/>
          <p:nvPr/>
        </p:nvGrpSpPr>
        <p:grpSpPr>
          <a:xfrm>
            <a:off x="1604588" y="2275360"/>
            <a:ext cx="2089599" cy="3444473"/>
            <a:chOff x="1020140" y="3227779"/>
            <a:chExt cx="2029727" cy="3444060"/>
          </a:xfrm>
        </p:grpSpPr>
        <p:sp>
          <p:nvSpPr>
            <p:cNvPr id="37" name="Rectangle 9">
              <a:extLst>
                <a:ext uri="{FF2B5EF4-FFF2-40B4-BE49-F238E27FC236}">
                  <a16:creationId xmlns:a16="http://schemas.microsoft.com/office/drawing/2014/main" id="{208C7AEC-F570-4410-B23E-36C17F7F2A3B}"/>
                </a:ext>
              </a:extLst>
            </p:cNvPr>
            <p:cNvSpPr/>
            <p:nvPr/>
          </p:nvSpPr>
          <p:spPr>
            <a:xfrm>
              <a:off x="1020140" y="3227779"/>
              <a:ext cx="2029727" cy="3444060"/>
            </a:xfrm>
            <a:prstGeom prst="rect">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文本框 2">
              <a:extLst>
                <a:ext uri="{FF2B5EF4-FFF2-40B4-BE49-F238E27FC236}">
                  <a16:creationId xmlns:a16="http://schemas.microsoft.com/office/drawing/2014/main" id="{7578340E-204A-443B-BCD9-EC443D632BCE}"/>
                </a:ext>
              </a:extLst>
            </p:cNvPr>
            <p:cNvSpPr txBox="1"/>
            <p:nvPr/>
          </p:nvSpPr>
          <p:spPr>
            <a:xfrm>
              <a:off x="1133485" y="3787442"/>
              <a:ext cx="1538375" cy="276999"/>
            </a:xfrm>
            <a:prstGeom prst="rect">
              <a:avLst/>
            </a:prstGeom>
            <a:noFill/>
          </p:spPr>
          <p:txBody>
            <a:bodyPr wrap="square" lIns="0" tIns="0" rIns="0" bIns="0" rtlCol="0">
              <a:spAutoFit/>
            </a:bodyPr>
            <a:lstStyle/>
            <a:p>
              <a:pPr algn="ctr"/>
              <a:r>
                <a:rPr lang="en-US" altLang="zh-CN" sz="1800" b="1" dirty="0">
                  <a:latin typeface="Calibri" panose="020F0502020204030204" pitchFamily="34" charset="0"/>
                  <a:ea typeface="Calibri" panose="020F0502020204030204" pitchFamily="34" charset="0"/>
                  <a:cs typeface="Calibri" panose="020F0502020204030204" pitchFamily="34" charset="0"/>
                </a:rPr>
                <a:t>UI/UX</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文本框 3">
              <a:extLst>
                <a:ext uri="{FF2B5EF4-FFF2-40B4-BE49-F238E27FC236}">
                  <a16:creationId xmlns:a16="http://schemas.microsoft.com/office/drawing/2014/main" id="{19F51D2A-40D1-4328-9037-7B6AB100AB12}"/>
                </a:ext>
              </a:extLst>
            </p:cNvPr>
            <p:cNvSpPr txBox="1"/>
            <p:nvPr/>
          </p:nvSpPr>
          <p:spPr>
            <a:xfrm>
              <a:off x="1237174" y="4517403"/>
              <a:ext cx="1521574" cy="2154436"/>
            </a:xfrm>
            <a:prstGeom prst="rect">
              <a:avLst/>
            </a:prstGeom>
            <a:noFill/>
          </p:spPr>
          <p:txBody>
            <a:bodyPr wrap="square" lIns="0" tIns="0" rIns="0" bIns="0"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Dynamic DPI support </a:t>
              </a:r>
              <a:r>
                <a:rPr lang="en-US" sz="1400"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accent3">
                      <a:lumMod val="60000"/>
                      <a:lumOff val="40000"/>
                    </a:schemeClr>
                  </a:solidFill>
                  <a:latin typeface="Calibri" panose="020F0502020204030204" pitchFamily="34" charset="0"/>
                  <a:cs typeface="Calibri" panose="020F0502020204030204" pitchFamily="34" charset="0"/>
                </a:rPr>
                <a:t>[R2]</a:t>
              </a:r>
            </a:p>
            <a:p>
              <a:pPr algn="ctr"/>
              <a:endParaRPr lang="en-US" sz="1400" dirty="0">
                <a:solidFill>
                  <a:schemeClr val="accent3">
                    <a:lumMod val="60000"/>
                    <a:lumOff val="40000"/>
                  </a:schemeClr>
                </a:solidFill>
                <a:latin typeface="Calibri" panose="020F0502020204030204" pitchFamily="34" charset="0"/>
                <a:cs typeface="Calibri" panose="020F0502020204030204" pitchFamily="34" charset="0"/>
              </a:endParaRPr>
            </a:p>
            <a:p>
              <a:pPr algn="ctr"/>
              <a:r>
                <a:rPr lang="en-US" sz="1400" dirty="0" err="1">
                  <a:latin typeface="Calibri" panose="020F0502020204030204" pitchFamily="34" charset="0"/>
                  <a:ea typeface="Calibri" panose="020F0502020204030204" pitchFamily="34" charset="0"/>
                  <a:cs typeface="Calibri" panose="020F0502020204030204" pitchFamily="34" charset="0"/>
                </a:rPr>
                <a:t>RibbonView</a:t>
              </a:r>
              <a:r>
                <a:rPr lang="en-US" sz="1400" dirty="0">
                  <a:latin typeface="Calibri" panose="020F0502020204030204" pitchFamily="34" charset="0"/>
                  <a:ea typeface="Calibri" panose="020F0502020204030204" pitchFamily="34" charset="0"/>
                  <a:cs typeface="Calibri" panose="020F0502020204030204" pitchFamily="34" charset="0"/>
                </a:rPr>
                <a:t> enhancements </a:t>
              </a:r>
              <a:r>
                <a:rPr lang="en-US" sz="1400" dirty="0">
                  <a:solidFill>
                    <a:schemeClr val="accent3">
                      <a:lumMod val="40000"/>
                      <a:lumOff val="60000"/>
                    </a:schemeClr>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accent3">
                      <a:lumMod val="40000"/>
                      <a:lumOff val="60000"/>
                    </a:schemeClr>
                  </a:solidFill>
                  <a:latin typeface="Calibri" panose="020F0502020204030204" pitchFamily="34" charset="0"/>
                  <a:cs typeface="Calibri" panose="020F0502020204030204" pitchFamily="34" charset="0"/>
                </a:rPr>
                <a:t>[R2]</a:t>
              </a:r>
            </a:p>
            <a:p>
              <a:pPr algn="ct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400" dirty="0" err="1">
                  <a:latin typeface="Calibri" panose="020F0502020204030204" pitchFamily="34" charset="0"/>
                  <a:ea typeface="Calibri" panose="020F0502020204030204" pitchFamily="34" charset="0"/>
                  <a:cs typeface="Calibri" panose="020F0502020204030204" pitchFamily="34" charset="0"/>
                </a:rPr>
                <a:t>WebBrowser</a:t>
              </a:r>
              <a:r>
                <a:rPr lang="en-US" sz="1400" dirty="0">
                  <a:latin typeface="Calibri" panose="020F0502020204030204" pitchFamily="34" charset="0"/>
                  <a:ea typeface="Calibri" panose="020F0502020204030204" pitchFamily="34" charset="0"/>
                  <a:cs typeface="Calibri" panose="020F0502020204030204" pitchFamily="34" charset="0"/>
                </a:rPr>
                <a:t> enhancements </a:t>
              </a:r>
              <a:r>
                <a:rPr lang="en-US" sz="1400" dirty="0">
                  <a:solidFill>
                    <a:schemeClr val="accent3">
                      <a:lumMod val="40000"/>
                      <a:lumOff val="60000"/>
                    </a:schemeClr>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accent3">
                      <a:lumMod val="40000"/>
                      <a:lumOff val="60000"/>
                    </a:schemeClr>
                  </a:solidFill>
                  <a:latin typeface="Calibri" panose="020F0502020204030204" pitchFamily="34" charset="0"/>
                  <a:cs typeface="Calibri" panose="020F0502020204030204" pitchFamily="34" charset="0"/>
                </a:rPr>
                <a:t>[R2]</a:t>
              </a:r>
            </a:p>
            <a:p>
              <a:pPr algn="ctr"/>
              <a:endParaRPr lang="en-US" sz="1400" dirty="0">
                <a:solidFill>
                  <a:schemeClr val="accent3">
                    <a:lumMod val="60000"/>
                    <a:lumOff val="40000"/>
                  </a:schemeClr>
                </a:solidFill>
                <a:latin typeface="Calibri" panose="020F0502020204030204" pitchFamily="34" charset="0"/>
                <a:cs typeface="Calibri" panose="020F0502020204030204" pitchFamily="34" charset="0"/>
              </a:endParaRPr>
            </a:p>
            <a:p>
              <a:pPr algn="ct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B9507AA2-2311-469D-B474-0E5FAD0348CB}"/>
              </a:ext>
            </a:extLst>
          </p:cNvPr>
          <p:cNvGrpSpPr/>
          <p:nvPr/>
        </p:nvGrpSpPr>
        <p:grpSpPr>
          <a:xfrm>
            <a:off x="3692579" y="2278433"/>
            <a:ext cx="2087930" cy="3440987"/>
            <a:chOff x="3049867" y="3227779"/>
            <a:chExt cx="2029727" cy="2519176"/>
          </a:xfrm>
        </p:grpSpPr>
        <p:sp>
          <p:nvSpPr>
            <p:cNvPr id="38" name="Rectangle 10">
              <a:extLst>
                <a:ext uri="{FF2B5EF4-FFF2-40B4-BE49-F238E27FC236}">
                  <a16:creationId xmlns:a16="http://schemas.microsoft.com/office/drawing/2014/main" id="{C7A34247-D0EE-42AF-937B-EF0802EE4E15}"/>
                </a:ext>
              </a:extLst>
            </p:cNvPr>
            <p:cNvSpPr/>
            <p:nvPr/>
          </p:nvSpPr>
          <p:spPr>
            <a:xfrm>
              <a:off x="3049867" y="3227779"/>
              <a:ext cx="2029727" cy="2519176"/>
            </a:xfrm>
            <a:prstGeom prst="rect">
              <a:avLst/>
            </a:prstGeom>
            <a:solidFill>
              <a:srgbClr val="9FB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文本框 49">
              <a:extLst>
                <a:ext uri="{FF2B5EF4-FFF2-40B4-BE49-F238E27FC236}">
                  <a16:creationId xmlns:a16="http://schemas.microsoft.com/office/drawing/2014/main" id="{7DE4198B-A496-4A47-BCAB-FCDE283BC2A4}"/>
                </a:ext>
              </a:extLst>
            </p:cNvPr>
            <p:cNvSpPr txBox="1"/>
            <p:nvPr/>
          </p:nvSpPr>
          <p:spPr>
            <a:xfrm>
              <a:off x="3121183" y="3454354"/>
              <a:ext cx="1884009" cy="830997"/>
            </a:xfrm>
            <a:prstGeom prst="rect">
              <a:avLst/>
            </a:prstGeom>
            <a:noFill/>
          </p:spPr>
          <p:txBody>
            <a:bodyPr wrap="square" lIns="0" tIns="0" rIns="0" bIns="0" rtlCol="0">
              <a:sp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Control over </a:t>
              </a:r>
              <a:r>
                <a:rPr lang="en-US" sz="1800" b="1" dirty="0" err="1">
                  <a:latin typeface="Calibri" panose="020F0502020204030204" pitchFamily="34" charset="0"/>
                  <a:ea typeface="Calibri" panose="020F0502020204030204" pitchFamily="34" charset="0"/>
                  <a:cs typeface="Calibri" panose="020F0502020204030204" pitchFamily="34" charset="0"/>
                </a:rPr>
                <a:t>DataWindows</a:t>
              </a:r>
              <a:r>
                <a:rPr lang="en-US" sz="1800" b="1" dirty="0">
                  <a:latin typeface="Calibri" panose="020F0502020204030204" pitchFamily="34" charset="0"/>
                  <a:ea typeface="Calibri" panose="020F0502020204030204" pitchFamily="34" charset="0"/>
                  <a:cs typeface="Calibri" panose="020F0502020204030204" pitchFamily="34" charset="0"/>
                </a:rPr>
                <a:t> &amp; Objects</a:t>
              </a:r>
            </a:p>
          </p:txBody>
        </p:sp>
        <p:sp>
          <p:nvSpPr>
            <p:cNvPr id="51" name="文本框 50">
              <a:extLst>
                <a:ext uri="{FF2B5EF4-FFF2-40B4-BE49-F238E27FC236}">
                  <a16:creationId xmlns:a16="http://schemas.microsoft.com/office/drawing/2014/main" id="{377F107F-DF75-41CC-BAED-EB03B8B50939}"/>
                </a:ext>
              </a:extLst>
            </p:cNvPr>
            <p:cNvSpPr txBox="1"/>
            <p:nvPr/>
          </p:nvSpPr>
          <p:spPr>
            <a:xfrm>
              <a:off x="3221716" y="4249738"/>
              <a:ext cx="1700981" cy="788641"/>
            </a:xfrm>
            <a:prstGeom prst="rect">
              <a:avLst/>
            </a:prstGeom>
            <a:noFill/>
          </p:spPr>
          <p:txBody>
            <a:bodyPr wrap="square" lIns="0" tIns="0" rIns="0" bIns="0" rtlCol="0">
              <a:spAutoFit/>
            </a:bodyPr>
            <a:lstStyle/>
            <a:p>
              <a:pPr algn="ctr"/>
              <a:r>
                <a:rPr lang="en-US" sz="1400" dirty="0" err="1">
                  <a:latin typeface="Calibri" panose="020F0502020204030204" pitchFamily="34" charset="0"/>
                  <a:ea typeface="Calibri" panose="020F0502020204030204" pitchFamily="34" charset="0"/>
                  <a:cs typeface="Calibri" panose="020F0502020204030204" pitchFamily="34" charset="0"/>
                </a:rPr>
                <a:t>GetDWObject</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accent3">
                      <a:lumMod val="60000"/>
                      <a:lumOff val="40000"/>
                    </a:schemeClr>
                  </a:solidFill>
                  <a:latin typeface="Calibri" panose="020F0502020204030204" pitchFamily="34" charset="0"/>
                  <a:cs typeface="Calibri" panose="020F0502020204030204" pitchFamily="34" charset="0"/>
                </a:rPr>
                <a:t>[R2]</a:t>
              </a:r>
            </a:p>
            <a:p>
              <a:pPr algn="ct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r>
                <a:rPr lang="en-US" sz="1400" dirty="0">
                  <a:latin typeface="Calibri" panose="020F0502020204030204" pitchFamily="34" charset="0"/>
                  <a:ea typeface="Calibri" panose="020F0502020204030204" pitchFamily="34" charset="0"/>
                  <a:cs typeface="Calibri" panose="020F0502020204030204" pitchFamily="34" charset="0"/>
                </a:rPr>
                <a:t>Column padding settings </a:t>
              </a:r>
              <a:r>
                <a:rPr lang="en-US" sz="1400" dirty="0">
                  <a:solidFill>
                    <a:srgbClr val="FFE399"/>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FFE399"/>
                  </a:solidFill>
                  <a:latin typeface="Calibri" panose="020F0502020204030204" pitchFamily="34" charset="0"/>
                  <a:cs typeface="Calibri" panose="020F0502020204030204" pitchFamily="34" charset="0"/>
                </a:rPr>
                <a:t>[R3]</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D75E4872-9758-4F9C-BE0F-DB478F976DBB}"/>
              </a:ext>
            </a:extLst>
          </p:cNvPr>
          <p:cNvGrpSpPr/>
          <p:nvPr/>
        </p:nvGrpSpPr>
        <p:grpSpPr>
          <a:xfrm>
            <a:off x="5777311" y="2278434"/>
            <a:ext cx="2084060" cy="3440986"/>
            <a:chOff x="5079594" y="3227779"/>
            <a:chExt cx="2029727" cy="2519176"/>
          </a:xfrm>
        </p:grpSpPr>
        <p:sp>
          <p:nvSpPr>
            <p:cNvPr id="39" name="Rectangle 11">
              <a:extLst>
                <a:ext uri="{FF2B5EF4-FFF2-40B4-BE49-F238E27FC236}">
                  <a16:creationId xmlns:a16="http://schemas.microsoft.com/office/drawing/2014/main" id="{66342308-B227-4AF8-B3E3-D7FA04A81E3B}"/>
                </a:ext>
              </a:extLst>
            </p:cNvPr>
            <p:cNvSpPr/>
            <p:nvPr/>
          </p:nvSpPr>
          <p:spPr>
            <a:xfrm>
              <a:off x="5079594" y="3227779"/>
              <a:ext cx="2029727" cy="2519176"/>
            </a:xfrm>
            <a:prstGeom prst="rect">
              <a:avLst/>
            </a:prstGeom>
            <a:solidFill>
              <a:srgbClr val="19A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文本框 51">
              <a:extLst>
                <a:ext uri="{FF2B5EF4-FFF2-40B4-BE49-F238E27FC236}">
                  <a16:creationId xmlns:a16="http://schemas.microsoft.com/office/drawing/2014/main" id="{E7D35E28-16B1-4EA0-920A-5EF4D87F3FE0}"/>
                </a:ext>
              </a:extLst>
            </p:cNvPr>
            <p:cNvSpPr txBox="1"/>
            <p:nvPr/>
          </p:nvSpPr>
          <p:spPr>
            <a:xfrm>
              <a:off x="5094557" y="3645073"/>
              <a:ext cx="1958410" cy="276999"/>
            </a:xfrm>
            <a:prstGeom prst="rect">
              <a:avLst/>
            </a:prstGeom>
            <a:noFill/>
          </p:spPr>
          <p:txBody>
            <a:bodyPr wrap="square" lIns="0" tIns="0" rIns="0" bIns="0" rtlCol="0">
              <a:sp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System Functions</a:t>
              </a:r>
            </a:p>
          </p:txBody>
        </p:sp>
        <p:sp>
          <p:nvSpPr>
            <p:cNvPr id="53" name="文本框 52">
              <a:extLst>
                <a:ext uri="{FF2B5EF4-FFF2-40B4-BE49-F238E27FC236}">
                  <a16:creationId xmlns:a16="http://schemas.microsoft.com/office/drawing/2014/main" id="{92F8AAD4-290D-4A83-BA80-D18BA745F478}"/>
                </a:ext>
              </a:extLst>
            </p:cNvPr>
            <p:cNvSpPr txBox="1"/>
            <p:nvPr/>
          </p:nvSpPr>
          <p:spPr>
            <a:xfrm>
              <a:off x="5223272" y="4249738"/>
              <a:ext cx="1700981" cy="1169551"/>
            </a:xfrm>
            <a:prstGeom prst="rect">
              <a:avLst/>
            </a:prstGeom>
            <a:noFill/>
          </p:spPr>
          <p:txBody>
            <a:bodyPr wrap="square" lIns="0" tIns="0" rIns="0" bIns="0"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String;</a:t>
              </a:r>
            </a:p>
            <a:p>
              <a:pPr algn="ctr"/>
              <a:r>
                <a:rPr lang="en-US" sz="1400" dirty="0">
                  <a:latin typeface="Calibri" panose="020F0502020204030204" pitchFamily="34" charset="0"/>
                  <a:ea typeface="Calibri" panose="020F0502020204030204" pitchFamily="34" charset="0"/>
                  <a:cs typeface="Calibri" panose="020F0502020204030204" pitchFamily="34" charset="0"/>
                </a:rPr>
                <a:t>rounding, JSON reset </a:t>
              </a:r>
              <a:r>
                <a:rPr lang="en-US" sz="1400" dirty="0">
                  <a:solidFill>
                    <a:srgbClr val="FFE399"/>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FFE399"/>
                  </a:solidFill>
                  <a:latin typeface="Calibri" panose="020F0502020204030204" pitchFamily="34" charset="0"/>
                  <a:cs typeface="Calibri" panose="020F0502020204030204" pitchFamily="34" charset="0"/>
                </a:rPr>
                <a:t>[R3]</a:t>
              </a:r>
            </a:p>
            <a:p>
              <a:pPr algn="ct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D71C30FF-945D-4B44-91CE-65D01D3B681B}"/>
              </a:ext>
            </a:extLst>
          </p:cNvPr>
          <p:cNvGrpSpPr/>
          <p:nvPr/>
        </p:nvGrpSpPr>
        <p:grpSpPr>
          <a:xfrm>
            <a:off x="7851777" y="2278434"/>
            <a:ext cx="2109690" cy="3440986"/>
            <a:chOff x="7103151" y="3227779"/>
            <a:chExt cx="2035897" cy="2519176"/>
          </a:xfrm>
        </p:grpSpPr>
        <p:sp>
          <p:nvSpPr>
            <p:cNvPr id="40" name="Rectangle 12">
              <a:extLst>
                <a:ext uri="{FF2B5EF4-FFF2-40B4-BE49-F238E27FC236}">
                  <a16:creationId xmlns:a16="http://schemas.microsoft.com/office/drawing/2014/main" id="{C8068D2C-D80E-4019-874A-B3B2D2988FF6}"/>
                </a:ext>
              </a:extLst>
            </p:cNvPr>
            <p:cNvSpPr/>
            <p:nvPr/>
          </p:nvSpPr>
          <p:spPr>
            <a:xfrm>
              <a:off x="7109321" y="3227779"/>
              <a:ext cx="2029727" cy="2519176"/>
            </a:xfrm>
            <a:prstGeom prst="rect">
              <a:avLst/>
            </a:prstGeom>
            <a:solidFill>
              <a:srgbClr val="394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文本框 53">
              <a:extLst>
                <a:ext uri="{FF2B5EF4-FFF2-40B4-BE49-F238E27FC236}">
                  <a16:creationId xmlns:a16="http://schemas.microsoft.com/office/drawing/2014/main" id="{949D29D5-1026-4C5B-ACCC-B893C7E30CAD}"/>
                </a:ext>
              </a:extLst>
            </p:cNvPr>
            <p:cNvSpPr txBox="1"/>
            <p:nvPr/>
          </p:nvSpPr>
          <p:spPr>
            <a:xfrm>
              <a:off x="7103151" y="3645073"/>
              <a:ext cx="1958410" cy="276999"/>
            </a:xfrm>
            <a:prstGeom prst="rect">
              <a:avLst/>
            </a:prstGeom>
            <a:noFill/>
          </p:spPr>
          <p:txBody>
            <a:bodyPr wrap="square" lIns="0" tIns="0" rIns="0" bIns="0" rtlCol="0">
              <a:sp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Localization</a:t>
              </a:r>
            </a:p>
          </p:txBody>
        </p:sp>
        <p:sp>
          <p:nvSpPr>
            <p:cNvPr id="55" name="文本框 54">
              <a:extLst>
                <a:ext uri="{FF2B5EF4-FFF2-40B4-BE49-F238E27FC236}">
                  <a16:creationId xmlns:a16="http://schemas.microsoft.com/office/drawing/2014/main" id="{2EF29743-B729-4DC7-BC44-8AF7CC21309F}"/>
                </a:ext>
              </a:extLst>
            </p:cNvPr>
            <p:cNvSpPr txBox="1"/>
            <p:nvPr/>
          </p:nvSpPr>
          <p:spPr>
            <a:xfrm>
              <a:off x="7292697" y="4249738"/>
              <a:ext cx="1700981" cy="430887"/>
            </a:xfrm>
            <a:prstGeom prst="rect">
              <a:avLst/>
            </a:prstGeom>
            <a:noFill/>
          </p:spPr>
          <p:txBody>
            <a:bodyPr wrap="square" lIns="0" tIns="0" rIns="0" bIns="0"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Language switching; custom language </a:t>
              </a:r>
              <a:r>
                <a:rPr lang="en-US" sz="1400"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accent3">
                      <a:lumMod val="60000"/>
                      <a:lumOff val="40000"/>
                    </a:schemeClr>
                  </a:solidFill>
                  <a:latin typeface="Calibri" panose="020F0502020204030204" pitchFamily="34" charset="0"/>
                  <a:cs typeface="Calibri" panose="020F0502020204030204" pitchFamily="34" charset="0"/>
                </a:rPr>
                <a:t>[R2]</a:t>
              </a:r>
            </a:p>
          </p:txBody>
        </p:sp>
      </p:grpSp>
    </p:spTree>
    <p:extLst>
      <p:ext uri="{BB962C8B-B14F-4D97-AF65-F5344CB8AC3E}">
        <p14:creationId xmlns:p14="http://schemas.microsoft.com/office/powerpoint/2010/main" val="343272092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64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4000">
                                          <p:cBhvr additive="base">
                                            <p:cTn id="7" dur="750" fill="hold"/>
                                            <p:tgtEl>
                                              <p:spTgt spid="4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4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fill="hold" grpId="1" nodeType="clickEffect" p14:presetBounceEnd="53000">
                                      <p:stCondLst>
                                        <p:cond delay="0"/>
                                      </p:stCondLst>
                                      <p:childTnLst>
                                        <p:animMotion origin="layout" path="M -6.25E-7 4.81481E-6 L 0.13399 4.81481E-6 " pathEditMode="relative" rAng="0" ptsTypes="AA" p14:bounceEnd="53000">
                                          <p:cBhvr>
                                            <p:cTn id="16" dur="1000" fill="hold"/>
                                            <p:tgtEl>
                                              <p:spTgt spid="42"/>
                                            </p:tgtEl>
                                            <p:attrNameLst>
                                              <p:attrName>ppt_x</p:attrName>
                                              <p:attrName>ppt_y</p:attrName>
                                            </p:attrNameLst>
                                          </p:cBhvr>
                                          <p:rCtr x="6693" y="0"/>
                                        </p:animMotion>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7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fill="hold" grpId="2" nodeType="clickEffect" p14:presetBounceEnd="53000">
                                      <p:stCondLst>
                                        <p:cond delay="0"/>
                                      </p:stCondLst>
                                      <p:childTnLst>
                                        <p:animMotion origin="layout" path="M 0.13399 4.81481E-6 L 0.29974 4.81481E-6 " pathEditMode="relative" rAng="0" ptsTypes="AA" p14:bounceEnd="53000">
                                          <p:cBhvr>
                                            <p:cTn id="24" dur="1000" fill="hold"/>
                                            <p:tgtEl>
                                              <p:spTgt spid="42"/>
                                            </p:tgtEl>
                                            <p:attrNameLst>
                                              <p:attrName>ppt_x</p:attrName>
                                              <p:attrName>ppt_y</p:attrName>
                                            </p:attrNameLst>
                                          </p:cBhvr>
                                          <p:rCtr x="8281" y="0"/>
                                        </p:animMotion>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fill="hold" grpId="3" nodeType="clickEffect" p14:presetBounceEnd="53000">
                                      <p:stCondLst>
                                        <p:cond delay="0"/>
                                      </p:stCondLst>
                                      <p:childTnLst>
                                        <p:animMotion origin="layout" path="M 0.29974 4.81481E-6 L 0.44479 4.81481E-6 " pathEditMode="relative" rAng="0" ptsTypes="AA" p14:bounceEnd="53000">
                                          <p:cBhvr>
                                            <p:cTn id="32" dur="1000" fill="hold"/>
                                            <p:tgtEl>
                                              <p:spTgt spid="42"/>
                                            </p:tgtEl>
                                            <p:attrNameLst>
                                              <p:attrName>ppt_x</p:attrName>
                                              <p:attrName>ppt_y</p:attrName>
                                            </p:attrNameLst>
                                          </p:cBhvr>
                                          <p:rCtr x="7253" y="0"/>
                                        </p:animMotion>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2" grpId="3"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ppt_x"/>
                                              </p:val>
                                            </p:tav>
                                            <p:tav tm="100000">
                                              <p:val>
                                                <p:strVal val="#ppt_x"/>
                                              </p:val>
                                            </p:tav>
                                          </p:tavLst>
                                        </p:anim>
                                        <p:anim calcmode="lin" valueType="num">
                                          <p:cBhvr additive="base">
                                            <p:cTn id="8" dur="750" fill="hold"/>
                                            <p:tgtEl>
                                              <p:spTgt spid="4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fill="hold" grpId="1" nodeType="clickEffect">
                                      <p:stCondLst>
                                        <p:cond delay="0"/>
                                      </p:stCondLst>
                                      <p:childTnLst>
                                        <p:animMotion origin="layout" path="M -6.25E-7 4.81481E-6 L 0.13399 4.81481E-6 " pathEditMode="relative" rAng="0" ptsTypes="AA">
                                          <p:cBhvr>
                                            <p:cTn id="16" dur="1000" fill="hold"/>
                                            <p:tgtEl>
                                              <p:spTgt spid="42"/>
                                            </p:tgtEl>
                                            <p:attrNameLst>
                                              <p:attrName>ppt_x</p:attrName>
                                              <p:attrName>ppt_y</p:attrName>
                                            </p:attrNameLst>
                                          </p:cBhvr>
                                          <p:rCtr x="6693" y="0"/>
                                        </p:animMotion>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7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fill="hold" grpId="2" nodeType="clickEffect">
                                      <p:stCondLst>
                                        <p:cond delay="0"/>
                                      </p:stCondLst>
                                      <p:childTnLst>
                                        <p:animMotion origin="layout" path="M 0.13399 4.81481E-6 L 0.29974 4.81481E-6 " pathEditMode="relative" rAng="0" ptsTypes="AA">
                                          <p:cBhvr>
                                            <p:cTn id="24" dur="1000" fill="hold"/>
                                            <p:tgtEl>
                                              <p:spTgt spid="42"/>
                                            </p:tgtEl>
                                            <p:attrNameLst>
                                              <p:attrName>ppt_x</p:attrName>
                                              <p:attrName>ppt_y</p:attrName>
                                            </p:attrNameLst>
                                          </p:cBhvr>
                                          <p:rCtr x="8281" y="0"/>
                                        </p:animMotion>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fill="hold" grpId="3" nodeType="clickEffect">
                                      <p:stCondLst>
                                        <p:cond delay="0"/>
                                      </p:stCondLst>
                                      <p:childTnLst>
                                        <p:animMotion origin="layout" path="M 0.29974 4.81481E-6 L 0.44479 4.81481E-6 " pathEditMode="relative" rAng="0" ptsTypes="AA">
                                          <p:cBhvr>
                                            <p:cTn id="32" dur="1000" fill="hold"/>
                                            <p:tgtEl>
                                              <p:spTgt spid="42"/>
                                            </p:tgtEl>
                                            <p:attrNameLst>
                                              <p:attrName>ppt_x</p:attrName>
                                              <p:attrName>ppt_y</p:attrName>
                                            </p:attrNameLst>
                                          </p:cBhvr>
                                          <p:rCtr x="7253" y="0"/>
                                        </p:animMotion>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2" grpId="3"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Key Themes in the Next Major Version</a:t>
            </a:r>
            <a:endParaRPr lang="en-US" dirty="0"/>
          </a:p>
        </p:txBody>
      </p:sp>
      <p:sp>
        <p:nvSpPr>
          <p:cNvPr id="3" name="Oval 2">
            <a:extLst>
              <a:ext uri="{FF2B5EF4-FFF2-40B4-BE49-F238E27FC236}">
                <a16:creationId xmlns:a16="http://schemas.microsoft.com/office/drawing/2014/main" id="{4F2B6C4F-F86E-4267-8F63-48EE3B65F4A6}"/>
              </a:ext>
            </a:extLst>
          </p:cNvPr>
          <p:cNvSpPr/>
          <p:nvPr/>
        </p:nvSpPr>
        <p:spPr bwMode="auto">
          <a:xfrm>
            <a:off x="4757629" y="2822976"/>
            <a:ext cx="1993806" cy="1993806"/>
          </a:xfrm>
          <a:prstGeom prst="ellipse">
            <a:avLst/>
          </a:prstGeom>
          <a:solidFill>
            <a:srgbClr val="228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b="1" dirty="0" err="1">
              <a:solidFill>
                <a:schemeClr val="bg1"/>
              </a:solidFill>
              <a:ea typeface="Segoe UI" pitchFamily="34" charset="0"/>
              <a:cs typeface="Segoe UI" pitchFamily="34" charset="0"/>
            </a:endParaRPr>
          </a:p>
        </p:txBody>
      </p:sp>
      <p:cxnSp>
        <p:nvCxnSpPr>
          <p:cNvPr id="7" name="Straight Connector 6">
            <a:extLst>
              <a:ext uri="{FF2B5EF4-FFF2-40B4-BE49-F238E27FC236}">
                <a16:creationId xmlns:a16="http://schemas.microsoft.com/office/drawing/2014/main" id="{94EDCD3F-4C75-4D9F-B45C-63E8B32951D9}"/>
              </a:ext>
            </a:extLst>
          </p:cNvPr>
          <p:cNvCxnSpPr>
            <a:cxnSpLocks/>
          </p:cNvCxnSpPr>
          <p:nvPr/>
        </p:nvCxnSpPr>
        <p:spPr>
          <a:xfrm>
            <a:off x="5751094" y="4816782"/>
            <a:ext cx="6876" cy="1873488"/>
          </a:xfrm>
          <a:prstGeom prst="line">
            <a:avLst/>
          </a:prstGeom>
          <a:ln w="63500">
            <a:solidFill>
              <a:srgbClr val="2289FF"/>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398F6217-96D3-46FB-BF4C-CD65B4E1FCAF}"/>
              </a:ext>
            </a:extLst>
          </p:cNvPr>
          <p:cNvSpPr/>
          <p:nvPr/>
        </p:nvSpPr>
        <p:spPr bwMode="auto">
          <a:xfrm>
            <a:off x="4419956" y="2392440"/>
            <a:ext cx="1116151" cy="4290850"/>
          </a:xfrm>
          <a:custGeom>
            <a:avLst/>
            <a:gdLst>
              <a:gd name="connsiteX0" fmla="*/ 919588 w 1057092"/>
              <a:gd name="connsiteY0" fmla="*/ 4537624 h 4537624"/>
              <a:gd name="connsiteX1" fmla="*/ 926463 w 1057092"/>
              <a:gd name="connsiteY1" fmla="*/ 3994484 h 4537624"/>
              <a:gd name="connsiteX2" fmla="*/ 287071 w 1057092"/>
              <a:gd name="connsiteY2" fmla="*/ 2736325 h 4537624"/>
              <a:gd name="connsiteX3" fmla="*/ 25814 w 1057092"/>
              <a:gd name="connsiteY3" fmla="*/ 1340661 h 4537624"/>
              <a:gd name="connsiteX4" fmla="*/ 885212 w 1057092"/>
              <a:gd name="connsiteY4" fmla="*/ 336884 h 4537624"/>
              <a:gd name="connsiteX5" fmla="*/ 1057092 w 1057092"/>
              <a:gd name="connsiteY5" fmla="*/ 0 h 4537624"/>
              <a:gd name="connsiteX0" fmla="*/ 919588 w 1057092"/>
              <a:gd name="connsiteY0" fmla="*/ 4537624 h 4537624"/>
              <a:gd name="connsiteX1" fmla="*/ 926463 w 1057092"/>
              <a:gd name="connsiteY1" fmla="*/ 3994484 h 4537624"/>
              <a:gd name="connsiteX2" fmla="*/ 287071 w 1057092"/>
              <a:gd name="connsiteY2" fmla="*/ 2736325 h 4537624"/>
              <a:gd name="connsiteX3" fmla="*/ 25814 w 1057092"/>
              <a:gd name="connsiteY3" fmla="*/ 1340661 h 4537624"/>
              <a:gd name="connsiteX4" fmla="*/ 885212 w 1057092"/>
              <a:gd name="connsiteY4" fmla="*/ 336884 h 4537624"/>
              <a:gd name="connsiteX5" fmla="*/ 1057092 w 1057092"/>
              <a:gd name="connsiteY5" fmla="*/ 0 h 4537624"/>
              <a:gd name="connsiteX0" fmla="*/ 919588 w 1057092"/>
              <a:gd name="connsiteY0" fmla="*/ 4537624 h 4537624"/>
              <a:gd name="connsiteX1" fmla="*/ 926463 w 1057092"/>
              <a:gd name="connsiteY1" fmla="*/ 3994484 h 4537624"/>
              <a:gd name="connsiteX2" fmla="*/ 287071 w 1057092"/>
              <a:gd name="connsiteY2" fmla="*/ 2736325 h 4537624"/>
              <a:gd name="connsiteX3" fmla="*/ 25814 w 1057092"/>
              <a:gd name="connsiteY3" fmla="*/ 1340661 h 4537624"/>
              <a:gd name="connsiteX4" fmla="*/ 885212 w 1057092"/>
              <a:gd name="connsiteY4" fmla="*/ 336884 h 4537624"/>
              <a:gd name="connsiteX5" fmla="*/ 1057092 w 1057092"/>
              <a:gd name="connsiteY5" fmla="*/ 0 h 4537624"/>
              <a:gd name="connsiteX0" fmla="*/ 919588 w 1057092"/>
              <a:gd name="connsiteY0" fmla="*/ 4537624 h 4537624"/>
              <a:gd name="connsiteX1" fmla="*/ 926463 w 1057092"/>
              <a:gd name="connsiteY1" fmla="*/ 3788228 h 4537624"/>
              <a:gd name="connsiteX2" fmla="*/ 287071 w 1057092"/>
              <a:gd name="connsiteY2" fmla="*/ 2736325 h 4537624"/>
              <a:gd name="connsiteX3" fmla="*/ 25814 w 1057092"/>
              <a:gd name="connsiteY3" fmla="*/ 1340661 h 4537624"/>
              <a:gd name="connsiteX4" fmla="*/ 885212 w 1057092"/>
              <a:gd name="connsiteY4" fmla="*/ 336884 h 4537624"/>
              <a:gd name="connsiteX5" fmla="*/ 1057092 w 1057092"/>
              <a:gd name="connsiteY5" fmla="*/ 0 h 4537624"/>
              <a:gd name="connsiteX0" fmla="*/ 919957 w 1057461"/>
              <a:gd name="connsiteY0" fmla="*/ 4537624 h 4537624"/>
              <a:gd name="connsiteX1" fmla="*/ 954332 w 1057461"/>
              <a:gd name="connsiteY1" fmla="*/ 3691975 h 4537624"/>
              <a:gd name="connsiteX2" fmla="*/ 287440 w 1057461"/>
              <a:gd name="connsiteY2" fmla="*/ 2736325 h 4537624"/>
              <a:gd name="connsiteX3" fmla="*/ 26183 w 1057461"/>
              <a:gd name="connsiteY3" fmla="*/ 1340661 h 4537624"/>
              <a:gd name="connsiteX4" fmla="*/ 885581 w 1057461"/>
              <a:gd name="connsiteY4" fmla="*/ 336884 h 4537624"/>
              <a:gd name="connsiteX5" fmla="*/ 1057461 w 1057461"/>
              <a:gd name="connsiteY5" fmla="*/ 0 h 4537624"/>
              <a:gd name="connsiteX0" fmla="*/ 919957 w 1057461"/>
              <a:gd name="connsiteY0" fmla="*/ 4537624 h 4537624"/>
              <a:gd name="connsiteX1" fmla="*/ 954332 w 1057461"/>
              <a:gd name="connsiteY1" fmla="*/ 3691975 h 4537624"/>
              <a:gd name="connsiteX2" fmla="*/ 287440 w 1057461"/>
              <a:gd name="connsiteY2" fmla="*/ 2736325 h 4537624"/>
              <a:gd name="connsiteX3" fmla="*/ 26183 w 1057461"/>
              <a:gd name="connsiteY3" fmla="*/ 1340661 h 4537624"/>
              <a:gd name="connsiteX4" fmla="*/ 885581 w 1057461"/>
              <a:gd name="connsiteY4" fmla="*/ 336884 h 4537624"/>
              <a:gd name="connsiteX5" fmla="*/ 1057461 w 1057461"/>
              <a:gd name="connsiteY5" fmla="*/ 0 h 4537624"/>
              <a:gd name="connsiteX0" fmla="*/ 932278 w 1069782"/>
              <a:gd name="connsiteY0" fmla="*/ 4537624 h 4537624"/>
              <a:gd name="connsiteX1" fmla="*/ 966653 w 1069782"/>
              <a:gd name="connsiteY1" fmla="*/ 3691975 h 4537624"/>
              <a:gd name="connsiteX2" fmla="*/ 299761 w 1069782"/>
              <a:gd name="connsiteY2" fmla="*/ 2736325 h 4537624"/>
              <a:gd name="connsiteX3" fmla="*/ 38504 w 1069782"/>
              <a:gd name="connsiteY3" fmla="*/ 1340661 h 4537624"/>
              <a:gd name="connsiteX4" fmla="*/ 897902 w 1069782"/>
              <a:gd name="connsiteY4" fmla="*/ 336884 h 4537624"/>
              <a:gd name="connsiteX5" fmla="*/ 1069782 w 1069782"/>
              <a:gd name="connsiteY5" fmla="*/ 0 h 4537624"/>
              <a:gd name="connsiteX0" fmla="*/ 941285 w 1078789"/>
              <a:gd name="connsiteY0" fmla="*/ 4537624 h 4537624"/>
              <a:gd name="connsiteX1" fmla="*/ 975660 w 1078789"/>
              <a:gd name="connsiteY1" fmla="*/ 3691975 h 4537624"/>
              <a:gd name="connsiteX2" fmla="*/ 274392 w 1078789"/>
              <a:gd name="connsiteY2" fmla="*/ 2640073 h 4537624"/>
              <a:gd name="connsiteX3" fmla="*/ 47511 w 1078789"/>
              <a:gd name="connsiteY3" fmla="*/ 1340661 h 4537624"/>
              <a:gd name="connsiteX4" fmla="*/ 906909 w 1078789"/>
              <a:gd name="connsiteY4" fmla="*/ 336884 h 4537624"/>
              <a:gd name="connsiteX5" fmla="*/ 1078789 w 1078789"/>
              <a:gd name="connsiteY5" fmla="*/ 0 h 4537624"/>
              <a:gd name="connsiteX0" fmla="*/ 965573 w 1103077"/>
              <a:gd name="connsiteY0" fmla="*/ 4537624 h 4537624"/>
              <a:gd name="connsiteX1" fmla="*/ 999948 w 1103077"/>
              <a:gd name="connsiteY1" fmla="*/ 3691975 h 4537624"/>
              <a:gd name="connsiteX2" fmla="*/ 298680 w 1103077"/>
              <a:gd name="connsiteY2" fmla="*/ 2640073 h 4537624"/>
              <a:gd name="connsiteX3" fmla="*/ 71799 w 1103077"/>
              <a:gd name="connsiteY3" fmla="*/ 1340661 h 4537624"/>
              <a:gd name="connsiteX4" fmla="*/ 931197 w 1103077"/>
              <a:gd name="connsiteY4" fmla="*/ 336884 h 4537624"/>
              <a:gd name="connsiteX5" fmla="*/ 1103077 w 1103077"/>
              <a:gd name="connsiteY5" fmla="*/ 0 h 4537624"/>
              <a:gd name="connsiteX0" fmla="*/ 953926 w 1091430"/>
              <a:gd name="connsiteY0" fmla="*/ 4537624 h 4537624"/>
              <a:gd name="connsiteX1" fmla="*/ 988301 w 1091430"/>
              <a:gd name="connsiteY1" fmla="*/ 3691975 h 4537624"/>
              <a:gd name="connsiteX2" fmla="*/ 287033 w 1091430"/>
              <a:gd name="connsiteY2" fmla="*/ 2640073 h 4537624"/>
              <a:gd name="connsiteX3" fmla="*/ 60152 w 1091430"/>
              <a:gd name="connsiteY3" fmla="*/ 1340661 h 4537624"/>
              <a:gd name="connsiteX4" fmla="*/ 1091430 w 1091430"/>
              <a:gd name="connsiteY4" fmla="*/ 0 h 4537624"/>
              <a:gd name="connsiteX0" fmla="*/ 953926 w 1091430"/>
              <a:gd name="connsiteY0" fmla="*/ 4537624 h 4537624"/>
              <a:gd name="connsiteX1" fmla="*/ 988301 w 1091430"/>
              <a:gd name="connsiteY1" fmla="*/ 3691975 h 4537624"/>
              <a:gd name="connsiteX2" fmla="*/ 287033 w 1091430"/>
              <a:gd name="connsiteY2" fmla="*/ 2640073 h 4537624"/>
              <a:gd name="connsiteX3" fmla="*/ 60152 w 1091430"/>
              <a:gd name="connsiteY3" fmla="*/ 1340661 h 4537624"/>
              <a:gd name="connsiteX4" fmla="*/ 1091430 w 1091430"/>
              <a:gd name="connsiteY4" fmla="*/ 0 h 4537624"/>
              <a:gd name="connsiteX0" fmla="*/ 935461 w 1072965"/>
              <a:gd name="connsiteY0" fmla="*/ 4537624 h 4537624"/>
              <a:gd name="connsiteX1" fmla="*/ 887334 w 1072965"/>
              <a:gd name="connsiteY1" fmla="*/ 3588847 h 4537624"/>
              <a:gd name="connsiteX2" fmla="*/ 268568 w 1072965"/>
              <a:gd name="connsiteY2" fmla="*/ 2640073 h 4537624"/>
              <a:gd name="connsiteX3" fmla="*/ 41687 w 1072965"/>
              <a:gd name="connsiteY3" fmla="*/ 1340661 h 4537624"/>
              <a:gd name="connsiteX4" fmla="*/ 1072965 w 1072965"/>
              <a:gd name="connsiteY4" fmla="*/ 0 h 4537624"/>
              <a:gd name="connsiteX0" fmla="*/ 971905 w 1109409"/>
              <a:gd name="connsiteY0" fmla="*/ 4537624 h 4537624"/>
              <a:gd name="connsiteX1" fmla="*/ 923778 w 1109409"/>
              <a:gd name="connsiteY1" fmla="*/ 3588847 h 4537624"/>
              <a:gd name="connsiteX2" fmla="*/ 167508 w 1109409"/>
              <a:gd name="connsiteY2" fmla="*/ 2509445 h 4537624"/>
              <a:gd name="connsiteX3" fmla="*/ 78131 w 1109409"/>
              <a:gd name="connsiteY3" fmla="*/ 1340661 h 4537624"/>
              <a:gd name="connsiteX4" fmla="*/ 1109409 w 1109409"/>
              <a:gd name="connsiteY4" fmla="*/ 0 h 4537624"/>
              <a:gd name="connsiteX0" fmla="*/ 971905 w 1109409"/>
              <a:gd name="connsiteY0" fmla="*/ 4537624 h 4537624"/>
              <a:gd name="connsiteX1" fmla="*/ 923778 w 1109409"/>
              <a:gd name="connsiteY1" fmla="*/ 3588847 h 4537624"/>
              <a:gd name="connsiteX2" fmla="*/ 167508 w 1109409"/>
              <a:gd name="connsiteY2" fmla="*/ 2509445 h 4537624"/>
              <a:gd name="connsiteX3" fmla="*/ 78131 w 1109409"/>
              <a:gd name="connsiteY3" fmla="*/ 1340661 h 4537624"/>
              <a:gd name="connsiteX4" fmla="*/ 1109409 w 1109409"/>
              <a:gd name="connsiteY4" fmla="*/ 0 h 4537624"/>
              <a:gd name="connsiteX0" fmla="*/ 894733 w 1032237"/>
              <a:gd name="connsiteY0" fmla="*/ 4537624 h 4537624"/>
              <a:gd name="connsiteX1" fmla="*/ 846606 w 1032237"/>
              <a:gd name="connsiteY1" fmla="*/ 3588847 h 4537624"/>
              <a:gd name="connsiteX2" fmla="*/ 959 w 1032237"/>
              <a:gd name="connsiteY2" fmla="*/ 1340661 h 4537624"/>
              <a:gd name="connsiteX3" fmla="*/ 1032237 w 1032237"/>
              <a:gd name="connsiteY3" fmla="*/ 0 h 4537624"/>
              <a:gd name="connsiteX0" fmla="*/ 970592 w 1108096"/>
              <a:gd name="connsiteY0" fmla="*/ 4537624 h 4537624"/>
              <a:gd name="connsiteX1" fmla="*/ 922465 w 1108096"/>
              <a:gd name="connsiteY1" fmla="*/ 3588847 h 4537624"/>
              <a:gd name="connsiteX2" fmla="*/ 76818 w 1108096"/>
              <a:gd name="connsiteY2" fmla="*/ 1340661 h 4537624"/>
              <a:gd name="connsiteX3" fmla="*/ 1108096 w 1108096"/>
              <a:gd name="connsiteY3" fmla="*/ 0 h 4537624"/>
              <a:gd name="connsiteX0" fmla="*/ 966235 w 1103739"/>
              <a:gd name="connsiteY0" fmla="*/ 4537624 h 4537624"/>
              <a:gd name="connsiteX1" fmla="*/ 918108 w 1103739"/>
              <a:gd name="connsiteY1" fmla="*/ 3588847 h 4537624"/>
              <a:gd name="connsiteX2" fmla="*/ 72461 w 1103739"/>
              <a:gd name="connsiteY2" fmla="*/ 1340661 h 4537624"/>
              <a:gd name="connsiteX3" fmla="*/ 1103739 w 1103739"/>
              <a:gd name="connsiteY3" fmla="*/ 0 h 4537624"/>
              <a:gd name="connsiteX0" fmla="*/ 1051674 w 1189178"/>
              <a:gd name="connsiteY0" fmla="*/ 4537624 h 4537624"/>
              <a:gd name="connsiteX1" fmla="*/ 1003547 w 1189178"/>
              <a:gd name="connsiteY1" fmla="*/ 3588847 h 4537624"/>
              <a:gd name="connsiteX2" fmla="*/ 68523 w 1189178"/>
              <a:gd name="connsiteY2" fmla="*/ 1478165 h 4537624"/>
              <a:gd name="connsiteX3" fmla="*/ 1189178 w 1189178"/>
              <a:gd name="connsiteY3" fmla="*/ 0 h 4537624"/>
              <a:gd name="connsiteX0" fmla="*/ 1049175 w 1186679"/>
              <a:gd name="connsiteY0" fmla="*/ 4537624 h 4537624"/>
              <a:gd name="connsiteX1" fmla="*/ 1001048 w 1186679"/>
              <a:gd name="connsiteY1" fmla="*/ 3588847 h 4537624"/>
              <a:gd name="connsiteX2" fmla="*/ 66024 w 1186679"/>
              <a:gd name="connsiteY2" fmla="*/ 1478165 h 4537624"/>
              <a:gd name="connsiteX3" fmla="*/ 1186679 w 1186679"/>
              <a:gd name="connsiteY3" fmla="*/ 0 h 4537624"/>
              <a:gd name="connsiteX0" fmla="*/ 1049175 w 1186679"/>
              <a:gd name="connsiteY0" fmla="*/ 4537624 h 4537624"/>
              <a:gd name="connsiteX1" fmla="*/ 1001048 w 1186679"/>
              <a:gd name="connsiteY1" fmla="*/ 3588847 h 4537624"/>
              <a:gd name="connsiteX2" fmla="*/ 66024 w 1186679"/>
              <a:gd name="connsiteY2" fmla="*/ 1478165 h 4537624"/>
              <a:gd name="connsiteX3" fmla="*/ 1186679 w 1186679"/>
              <a:gd name="connsiteY3" fmla="*/ 0 h 4537624"/>
              <a:gd name="connsiteX0" fmla="*/ 984105 w 1121609"/>
              <a:gd name="connsiteY0" fmla="*/ 4537624 h 4537624"/>
              <a:gd name="connsiteX1" fmla="*/ 922228 w 1121609"/>
              <a:gd name="connsiteY1" fmla="*/ 3478844 h 4537624"/>
              <a:gd name="connsiteX2" fmla="*/ 954 w 1121609"/>
              <a:gd name="connsiteY2" fmla="*/ 1478165 h 4537624"/>
              <a:gd name="connsiteX3" fmla="*/ 1121609 w 1121609"/>
              <a:gd name="connsiteY3" fmla="*/ 0 h 4537624"/>
              <a:gd name="connsiteX0" fmla="*/ 1018498 w 1156002"/>
              <a:gd name="connsiteY0" fmla="*/ 4537624 h 4537624"/>
              <a:gd name="connsiteX1" fmla="*/ 956621 w 1156002"/>
              <a:gd name="connsiteY1" fmla="*/ 3478844 h 4537624"/>
              <a:gd name="connsiteX2" fmla="*/ 35347 w 1156002"/>
              <a:gd name="connsiteY2" fmla="*/ 1478165 h 4537624"/>
              <a:gd name="connsiteX3" fmla="*/ 1156002 w 1156002"/>
              <a:gd name="connsiteY3" fmla="*/ 0 h 4537624"/>
              <a:gd name="connsiteX0" fmla="*/ 1020096 w 1157600"/>
              <a:gd name="connsiteY0" fmla="*/ 4537624 h 4537624"/>
              <a:gd name="connsiteX1" fmla="*/ 958219 w 1157600"/>
              <a:gd name="connsiteY1" fmla="*/ 3478844 h 4537624"/>
              <a:gd name="connsiteX2" fmla="*/ 36945 w 1157600"/>
              <a:gd name="connsiteY2" fmla="*/ 1560667 h 4537624"/>
              <a:gd name="connsiteX3" fmla="*/ 1157600 w 1157600"/>
              <a:gd name="connsiteY3" fmla="*/ 0 h 4537624"/>
              <a:gd name="connsiteX0" fmla="*/ 1006986 w 1144490"/>
              <a:gd name="connsiteY0" fmla="*/ 4537624 h 4537624"/>
              <a:gd name="connsiteX1" fmla="*/ 945109 w 1144490"/>
              <a:gd name="connsiteY1" fmla="*/ 3478844 h 4537624"/>
              <a:gd name="connsiteX2" fmla="*/ 23835 w 1144490"/>
              <a:gd name="connsiteY2" fmla="*/ 1560667 h 4537624"/>
              <a:gd name="connsiteX3" fmla="*/ 1144490 w 1144490"/>
              <a:gd name="connsiteY3" fmla="*/ 0 h 4537624"/>
              <a:gd name="connsiteX0" fmla="*/ 1048384 w 1144637"/>
              <a:gd name="connsiteY0" fmla="*/ 4530748 h 4530748"/>
              <a:gd name="connsiteX1" fmla="*/ 945256 w 1144637"/>
              <a:gd name="connsiteY1" fmla="*/ 3478844 h 4530748"/>
              <a:gd name="connsiteX2" fmla="*/ 23982 w 1144637"/>
              <a:gd name="connsiteY2" fmla="*/ 1560667 h 4530748"/>
              <a:gd name="connsiteX3" fmla="*/ 1144637 w 1144637"/>
              <a:gd name="connsiteY3" fmla="*/ 0 h 4530748"/>
              <a:gd name="connsiteX0" fmla="*/ 1048237 w 1144490"/>
              <a:gd name="connsiteY0" fmla="*/ 4530748 h 4530748"/>
              <a:gd name="connsiteX1" fmla="*/ 945109 w 1144490"/>
              <a:gd name="connsiteY1" fmla="*/ 3478844 h 4530748"/>
              <a:gd name="connsiteX2" fmla="*/ 23835 w 1144490"/>
              <a:gd name="connsiteY2" fmla="*/ 1560667 h 4530748"/>
              <a:gd name="connsiteX3" fmla="*/ 1144490 w 1144490"/>
              <a:gd name="connsiteY3" fmla="*/ 0 h 4530748"/>
              <a:gd name="connsiteX0" fmla="*/ 1025489 w 1128617"/>
              <a:gd name="connsiteY0" fmla="*/ 4482621 h 4482621"/>
              <a:gd name="connsiteX1" fmla="*/ 922361 w 1128617"/>
              <a:gd name="connsiteY1" fmla="*/ 3430717 h 4482621"/>
              <a:gd name="connsiteX2" fmla="*/ 1087 w 1128617"/>
              <a:gd name="connsiteY2" fmla="*/ 1512540 h 4482621"/>
              <a:gd name="connsiteX3" fmla="*/ 1128617 w 1128617"/>
              <a:gd name="connsiteY3" fmla="*/ 0 h 4482621"/>
              <a:gd name="connsiteX0" fmla="*/ 1046100 w 1149228"/>
              <a:gd name="connsiteY0" fmla="*/ 4482621 h 4482621"/>
              <a:gd name="connsiteX1" fmla="*/ 942972 w 1149228"/>
              <a:gd name="connsiteY1" fmla="*/ 3430717 h 4482621"/>
              <a:gd name="connsiteX2" fmla="*/ 1072 w 1149228"/>
              <a:gd name="connsiteY2" fmla="*/ 1691295 h 4482621"/>
              <a:gd name="connsiteX3" fmla="*/ 1149228 w 1149228"/>
              <a:gd name="connsiteY3" fmla="*/ 0 h 4482621"/>
              <a:gd name="connsiteX0" fmla="*/ 1049034 w 1152162"/>
              <a:gd name="connsiteY0" fmla="*/ 4482621 h 4482621"/>
              <a:gd name="connsiteX1" fmla="*/ 945906 w 1152162"/>
              <a:gd name="connsiteY1" fmla="*/ 3430717 h 4482621"/>
              <a:gd name="connsiteX2" fmla="*/ 4006 w 1152162"/>
              <a:gd name="connsiteY2" fmla="*/ 1691295 h 4482621"/>
              <a:gd name="connsiteX3" fmla="*/ 1152162 w 1152162"/>
              <a:gd name="connsiteY3" fmla="*/ 0 h 4482621"/>
              <a:gd name="connsiteX0" fmla="*/ 1048888 w 1152016"/>
              <a:gd name="connsiteY0" fmla="*/ 4482621 h 4482621"/>
              <a:gd name="connsiteX1" fmla="*/ 945760 w 1152016"/>
              <a:gd name="connsiteY1" fmla="*/ 3430717 h 4482621"/>
              <a:gd name="connsiteX2" fmla="*/ 3860 w 1152016"/>
              <a:gd name="connsiteY2" fmla="*/ 1691295 h 4482621"/>
              <a:gd name="connsiteX3" fmla="*/ 1152016 w 1152016"/>
              <a:gd name="connsiteY3" fmla="*/ 0 h 4482621"/>
              <a:gd name="connsiteX0" fmla="*/ 1048888 w 1152016"/>
              <a:gd name="connsiteY0" fmla="*/ 4482621 h 4482621"/>
              <a:gd name="connsiteX1" fmla="*/ 945760 w 1152016"/>
              <a:gd name="connsiteY1" fmla="*/ 3430717 h 4482621"/>
              <a:gd name="connsiteX2" fmla="*/ 3860 w 1152016"/>
              <a:gd name="connsiteY2" fmla="*/ 1691295 h 4482621"/>
              <a:gd name="connsiteX3" fmla="*/ 1152016 w 1152016"/>
              <a:gd name="connsiteY3" fmla="*/ 0 h 4482621"/>
              <a:gd name="connsiteX0" fmla="*/ 1048859 w 1151987"/>
              <a:gd name="connsiteY0" fmla="*/ 4482621 h 4482621"/>
              <a:gd name="connsiteX1" fmla="*/ 945731 w 1151987"/>
              <a:gd name="connsiteY1" fmla="*/ 3430717 h 4482621"/>
              <a:gd name="connsiteX2" fmla="*/ 3831 w 1151987"/>
              <a:gd name="connsiteY2" fmla="*/ 1691295 h 4482621"/>
              <a:gd name="connsiteX3" fmla="*/ 1151987 w 1151987"/>
              <a:gd name="connsiteY3" fmla="*/ 0 h 4482621"/>
              <a:gd name="connsiteX0" fmla="*/ 1048975 w 1152103"/>
              <a:gd name="connsiteY0" fmla="*/ 4482621 h 4482621"/>
              <a:gd name="connsiteX1" fmla="*/ 945847 w 1152103"/>
              <a:gd name="connsiteY1" fmla="*/ 3430717 h 4482621"/>
              <a:gd name="connsiteX2" fmla="*/ 3947 w 1152103"/>
              <a:gd name="connsiteY2" fmla="*/ 1691295 h 4482621"/>
              <a:gd name="connsiteX3" fmla="*/ 1152103 w 1152103"/>
              <a:gd name="connsiteY3" fmla="*/ 0 h 4482621"/>
              <a:gd name="connsiteX0" fmla="*/ 1048975 w 1152103"/>
              <a:gd name="connsiteY0" fmla="*/ 4482621 h 4482621"/>
              <a:gd name="connsiteX1" fmla="*/ 945847 w 1152103"/>
              <a:gd name="connsiteY1" fmla="*/ 3430717 h 4482621"/>
              <a:gd name="connsiteX2" fmla="*/ 3947 w 1152103"/>
              <a:gd name="connsiteY2" fmla="*/ 1691295 h 4482621"/>
              <a:gd name="connsiteX3" fmla="*/ 1152103 w 1152103"/>
              <a:gd name="connsiteY3" fmla="*/ 0 h 4482621"/>
              <a:gd name="connsiteX0" fmla="*/ 1048975 w 1152103"/>
              <a:gd name="connsiteY0" fmla="*/ 4482621 h 4482621"/>
              <a:gd name="connsiteX1" fmla="*/ 945847 w 1152103"/>
              <a:gd name="connsiteY1" fmla="*/ 3430717 h 4482621"/>
              <a:gd name="connsiteX2" fmla="*/ 3947 w 1152103"/>
              <a:gd name="connsiteY2" fmla="*/ 1691295 h 4482621"/>
              <a:gd name="connsiteX3" fmla="*/ 1152103 w 1152103"/>
              <a:gd name="connsiteY3" fmla="*/ 0 h 4482621"/>
              <a:gd name="connsiteX0" fmla="*/ 1118889 w 1152215"/>
              <a:gd name="connsiteY0" fmla="*/ 4475641 h 4475641"/>
              <a:gd name="connsiteX1" fmla="*/ 945959 w 1152215"/>
              <a:gd name="connsiteY1" fmla="*/ 3430717 h 4475641"/>
              <a:gd name="connsiteX2" fmla="*/ 4059 w 1152215"/>
              <a:gd name="connsiteY2" fmla="*/ 1691295 h 4475641"/>
              <a:gd name="connsiteX3" fmla="*/ 1152215 w 1152215"/>
              <a:gd name="connsiteY3" fmla="*/ 0 h 4475641"/>
              <a:gd name="connsiteX0" fmla="*/ 1115183 w 1115715"/>
              <a:gd name="connsiteY0" fmla="*/ 4531482 h 4531482"/>
              <a:gd name="connsiteX1" fmla="*/ 942253 w 1115715"/>
              <a:gd name="connsiteY1" fmla="*/ 3486558 h 4531482"/>
              <a:gd name="connsiteX2" fmla="*/ 353 w 1115715"/>
              <a:gd name="connsiteY2" fmla="*/ 1747136 h 4531482"/>
              <a:gd name="connsiteX3" fmla="*/ 1057767 w 1115715"/>
              <a:gd name="connsiteY3" fmla="*/ 0 h 4531482"/>
              <a:gd name="connsiteX0" fmla="*/ 1115619 w 1116151"/>
              <a:gd name="connsiteY0" fmla="*/ 4290850 h 4290850"/>
              <a:gd name="connsiteX1" fmla="*/ 942689 w 1116151"/>
              <a:gd name="connsiteY1" fmla="*/ 3245926 h 4290850"/>
              <a:gd name="connsiteX2" fmla="*/ 789 w 1116151"/>
              <a:gd name="connsiteY2" fmla="*/ 1506504 h 4290850"/>
              <a:gd name="connsiteX3" fmla="*/ 810696 w 1116151"/>
              <a:gd name="connsiteY3" fmla="*/ 0 h 4290850"/>
            </a:gdLst>
            <a:ahLst/>
            <a:cxnLst>
              <a:cxn ang="0">
                <a:pos x="connsiteX0" y="connsiteY0"/>
              </a:cxn>
              <a:cxn ang="0">
                <a:pos x="connsiteX1" y="connsiteY1"/>
              </a:cxn>
              <a:cxn ang="0">
                <a:pos x="connsiteX2" y="connsiteY2"/>
              </a:cxn>
              <a:cxn ang="0">
                <a:pos x="connsiteX3" y="connsiteY3"/>
              </a:cxn>
            </a:cxnLst>
            <a:rect l="l" t="t" r="r" b="b"/>
            <a:pathLst>
              <a:path w="1116151" h="4290850">
                <a:moveTo>
                  <a:pt x="1115619" y="4290850"/>
                </a:moveTo>
                <a:cubicBezTo>
                  <a:pt x="1116764" y="4073135"/>
                  <a:pt x="1128494" y="3709984"/>
                  <a:pt x="942689" y="3245926"/>
                </a:cubicBezTo>
                <a:cubicBezTo>
                  <a:pt x="756884" y="2781868"/>
                  <a:pt x="22788" y="2047492"/>
                  <a:pt x="789" y="1506504"/>
                </a:cubicBezTo>
                <a:cubicBezTo>
                  <a:pt x="-21210" y="965516"/>
                  <a:pt x="420608" y="248656"/>
                  <a:pt x="810696" y="0"/>
                </a:cubicBezTo>
              </a:path>
            </a:pathLst>
          </a:custGeom>
          <a:ln w="25400">
            <a:solidFill>
              <a:srgbClr val="49C5B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A0C84A4C-8344-49B9-BC37-2468B635E576}"/>
              </a:ext>
            </a:extLst>
          </p:cNvPr>
          <p:cNvSpPr/>
          <p:nvPr/>
        </p:nvSpPr>
        <p:spPr bwMode="auto">
          <a:xfrm flipH="1">
            <a:off x="6016738" y="2647661"/>
            <a:ext cx="1081683" cy="4035629"/>
          </a:xfrm>
          <a:custGeom>
            <a:avLst/>
            <a:gdLst>
              <a:gd name="connsiteX0" fmla="*/ 919588 w 1057092"/>
              <a:gd name="connsiteY0" fmla="*/ 4537624 h 4537624"/>
              <a:gd name="connsiteX1" fmla="*/ 926463 w 1057092"/>
              <a:gd name="connsiteY1" fmla="*/ 3994484 h 4537624"/>
              <a:gd name="connsiteX2" fmla="*/ 287071 w 1057092"/>
              <a:gd name="connsiteY2" fmla="*/ 2736325 h 4537624"/>
              <a:gd name="connsiteX3" fmla="*/ 25814 w 1057092"/>
              <a:gd name="connsiteY3" fmla="*/ 1340661 h 4537624"/>
              <a:gd name="connsiteX4" fmla="*/ 885212 w 1057092"/>
              <a:gd name="connsiteY4" fmla="*/ 336884 h 4537624"/>
              <a:gd name="connsiteX5" fmla="*/ 1057092 w 1057092"/>
              <a:gd name="connsiteY5" fmla="*/ 0 h 4537624"/>
              <a:gd name="connsiteX0" fmla="*/ 919588 w 1057092"/>
              <a:gd name="connsiteY0" fmla="*/ 4537624 h 4537624"/>
              <a:gd name="connsiteX1" fmla="*/ 926463 w 1057092"/>
              <a:gd name="connsiteY1" fmla="*/ 3994484 h 4537624"/>
              <a:gd name="connsiteX2" fmla="*/ 287071 w 1057092"/>
              <a:gd name="connsiteY2" fmla="*/ 2736325 h 4537624"/>
              <a:gd name="connsiteX3" fmla="*/ 25814 w 1057092"/>
              <a:gd name="connsiteY3" fmla="*/ 1340661 h 4537624"/>
              <a:gd name="connsiteX4" fmla="*/ 885212 w 1057092"/>
              <a:gd name="connsiteY4" fmla="*/ 336884 h 4537624"/>
              <a:gd name="connsiteX5" fmla="*/ 1057092 w 1057092"/>
              <a:gd name="connsiteY5" fmla="*/ 0 h 4537624"/>
              <a:gd name="connsiteX0" fmla="*/ 919588 w 1057092"/>
              <a:gd name="connsiteY0" fmla="*/ 4537624 h 4537624"/>
              <a:gd name="connsiteX1" fmla="*/ 926463 w 1057092"/>
              <a:gd name="connsiteY1" fmla="*/ 3994484 h 4537624"/>
              <a:gd name="connsiteX2" fmla="*/ 287071 w 1057092"/>
              <a:gd name="connsiteY2" fmla="*/ 2736325 h 4537624"/>
              <a:gd name="connsiteX3" fmla="*/ 25814 w 1057092"/>
              <a:gd name="connsiteY3" fmla="*/ 1340661 h 4537624"/>
              <a:gd name="connsiteX4" fmla="*/ 885212 w 1057092"/>
              <a:gd name="connsiteY4" fmla="*/ 336884 h 4537624"/>
              <a:gd name="connsiteX5" fmla="*/ 1057092 w 1057092"/>
              <a:gd name="connsiteY5" fmla="*/ 0 h 4537624"/>
              <a:gd name="connsiteX0" fmla="*/ 919588 w 1057092"/>
              <a:gd name="connsiteY0" fmla="*/ 4537624 h 4537624"/>
              <a:gd name="connsiteX1" fmla="*/ 926463 w 1057092"/>
              <a:gd name="connsiteY1" fmla="*/ 3788228 h 4537624"/>
              <a:gd name="connsiteX2" fmla="*/ 287071 w 1057092"/>
              <a:gd name="connsiteY2" fmla="*/ 2736325 h 4537624"/>
              <a:gd name="connsiteX3" fmla="*/ 25814 w 1057092"/>
              <a:gd name="connsiteY3" fmla="*/ 1340661 h 4537624"/>
              <a:gd name="connsiteX4" fmla="*/ 885212 w 1057092"/>
              <a:gd name="connsiteY4" fmla="*/ 336884 h 4537624"/>
              <a:gd name="connsiteX5" fmla="*/ 1057092 w 1057092"/>
              <a:gd name="connsiteY5" fmla="*/ 0 h 4537624"/>
              <a:gd name="connsiteX0" fmla="*/ 919957 w 1057461"/>
              <a:gd name="connsiteY0" fmla="*/ 4537624 h 4537624"/>
              <a:gd name="connsiteX1" fmla="*/ 954332 w 1057461"/>
              <a:gd name="connsiteY1" fmla="*/ 3691975 h 4537624"/>
              <a:gd name="connsiteX2" fmla="*/ 287440 w 1057461"/>
              <a:gd name="connsiteY2" fmla="*/ 2736325 h 4537624"/>
              <a:gd name="connsiteX3" fmla="*/ 26183 w 1057461"/>
              <a:gd name="connsiteY3" fmla="*/ 1340661 h 4537624"/>
              <a:gd name="connsiteX4" fmla="*/ 885581 w 1057461"/>
              <a:gd name="connsiteY4" fmla="*/ 336884 h 4537624"/>
              <a:gd name="connsiteX5" fmla="*/ 1057461 w 1057461"/>
              <a:gd name="connsiteY5" fmla="*/ 0 h 4537624"/>
              <a:gd name="connsiteX0" fmla="*/ 919957 w 1057461"/>
              <a:gd name="connsiteY0" fmla="*/ 4537624 h 4537624"/>
              <a:gd name="connsiteX1" fmla="*/ 954332 w 1057461"/>
              <a:gd name="connsiteY1" fmla="*/ 3691975 h 4537624"/>
              <a:gd name="connsiteX2" fmla="*/ 287440 w 1057461"/>
              <a:gd name="connsiteY2" fmla="*/ 2736325 h 4537624"/>
              <a:gd name="connsiteX3" fmla="*/ 26183 w 1057461"/>
              <a:gd name="connsiteY3" fmla="*/ 1340661 h 4537624"/>
              <a:gd name="connsiteX4" fmla="*/ 885581 w 1057461"/>
              <a:gd name="connsiteY4" fmla="*/ 336884 h 4537624"/>
              <a:gd name="connsiteX5" fmla="*/ 1057461 w 1057461"/>
              <a:gd name="connsiteY5" fmla="*/ 0 h 4537624"/>
              <a:gd name="connsiteX0" fmla="*/ 932278 w 1069782"/>
              <a:gd name="connsiteY0" fmla="*/ 4537624 h 4537624"/>
              <a:gd name="connsiteX1" fmla="*/ 966653 w 1069782"/>
              <a:gd name="connsiteY1" fmla="*/ 3691975 h 4537624"/>
              <a:gd name="connsiteX2" fmla="*/ 299761 w 1069782"/>
              <a:gd name="connsiteY2" fmla="*/ 2736325 h 4537624"/>
              <a:gd name="connsiteX3" fmla="*/ 38504 w 1069782"/>
              <a:gd name="connsiteY3" fmla="*/ 1340661 h 4537624"/>
              <a:gd name="connsiteX4" fmla="*/ 897902 w 1069782"/>
              <a:gd name="connsiteY4" fmla="*/ 336884 h 4537624"/>
              <a:gd name="connsiteX5" fmla="*/ 1069782 w 1069782"/>
              <a:gd name="connsiteY5" fmla="*/ 0 h 4537624"/>
              <a:gd name="connsiteX0" fmla="*/ 941285 w 1078789"/>
              <a:gd name="connsiteY0" fmla="*/ 4537624 h 4537624"/>
              <a:gd name="connsiteX1" fmla="*/ 975660 w 1078789"/>
              <a:gd name="connsiteY1" fmla="*/ 3691975 h 4537624"/>
              <a:gd name="connsiteX2" fmla="*/ 274392 w 1078789"/>
              <a:gd name="connsiteY2" fmla="*/ 2640073 h 4537624"/>
              <a:gd name="connsiteX3" fmla="*/ 47511 w 1078789"/>
              <a:gd name="connsiteY3" fmla="*/ 1340661 h 4537624"/>
              <a:gd name="connsiteX4" fmla="*/ 906909 w 1078789"/>
              <a:gd name="connsiteY4" fmla="*/ 336884 h 4537624"/>
              <a:gd name="connsiteX5" fmla="*/ 1078789 w 1078789"/>
              <a:gd name="connsiteY5" fmla="*/ 0 h 4537624"/>
              <a:gd name="connsiteX0" fmla="*/ 965573 w 1103077"/>
              <a:gd name="connsiteY0" fmla="*/ 4537624 h 4537624"/>
              <a:gd name="connsiteX1" fmla="*/ 999948 w 1103077"/>
              <a:gd name="connsiteY1" fmla="*/ 3691975 h 4537624"/>
              <a:gd name="connsiteX2" fmla="*/ 298680 w 1103077"/>
              <a:gd name="connsiteY2" fmla="*/ 2640073 h 4537624"/>
              <a:gd name="connsiteX3" fmla="*/ 71799 w 1103077"/>
              <a:gd name="connsiteY3" fmla="*/ 1340661 h 4537624"/>
              <a:gd name="connsiteX4" fmla="*/ 931197 w 1103077"/>
              <a:gd name="connsiteY4" fmla="*/ 336884 h 4537624"/>
              <a:gd name="connsiteX5" fmla="*/ 1103077 w 1103077"/>
              <a:gd name="connsiteY5" fmla="*/ 0 h 4537624"/>
              <a:gd name="connsiteX0" fmla="*/ 953926 w 1091430"/>
              <a:gd name="connsiteY0" fmla="*/ 4537624 h 4537624"/>
              <a:gd name="connsiteX1" fmla="*/ 988301 w 1091430"/>
              <a:gd name="connsiteY1" fmla="*/ 3691975 h 4537624"/>
              <a:gd name="connsiteX2" fmla="*/ 287033 w 1091430"/>
              <a:gd name="connsiteY2" fmla="*/ 2640073 h 4537624"/>
              <a:gd name="connsiteX3" fmla="*/ 60152 w 1091430"/>
              <a:gd name="connsiteY3" fmla="*/ 1340661 h 4537624"/>
              <a:gd name="connsiteX4" fmla="*/ 1091430 w 1091430"/>
              <a:gd name="connsiteY4" fmla="*/ 0 h 4537624"/>
              <a:gd name="connsiteX0" fmla="*/ 953926 w 1091430"/>
              <a:gd name="connsiteY0" fmla="*/ 4537624 h 4537624"/>
              <a:gd name="connsiteX1" fmla="*/ 988301 w 1091430"/>
              <a:gd name="connsiteY1" fmla="*/ 3691975 h 4537624"/>
              <a:gd name="connsiteX2" fmla="*/ 287033 w 1091430"/>
              <a:gd name="connsiteY2" fmla="*/ 2640073 h 4537624"/>
              <a:gd name="connsiteX3" fmla="*/ 60152 w 1091430"/>
              <a:gd name="connsiteY3" fmla="*/ 1340661 h 4537624"/>
              <a:gd name="connsiteX4" fmla="*/ 1091430 w 1091430"/>
              <a:gd name="connsiteY4" fmla="*/ 0 h 4537624"/>
              <a:gd name="connsiteX0" fmla="*/ 935461 w 1072965"/>
              <a:gd name="connsiteY0" fmla="*/ 4537624 h 4537624"/>
              <a:gd name="connsiteX1" fmla="*/ 887334 w 1072965"/>
              <a:gd name="connsiteY1" fmla="*/ 3588847 h 4537624"/>
              <a:gd name="connsiteX2" fmla="*/ 268568 w 1072965"/>
              <a:gd name="connsiteY2" fmla="*/ 2640073 h 4537624"/>
              <a:gd name="connsiteX3" fmla="*/ 41687 w 1072965"/>
              <a:gd name="connsiteY3" fmla="*/ 1340661 h 4537624"/>
              <a:gd name="connsiteX4" fmla="*/ 1072965 w 1072965"/>
              <a:gd name="connsiteY4" fmla="*/ 0 h 4537624"/>
              <a:gd name="connsiteX0" fmla="*/ 971905 w 1109409"/>
              <a:gd name="connsiteY0" fmla="*/ 4537624 h 4537624"/>
              <a:gd name="connsiteX1" fmla="*/ 923778 w 1109409"/>
              <a:gd name="connsiteY1" fmla="*/ 3588847 h 4537624"/>
              <a:gd name="connsiteX2" fmla="*/ 167508 w 1109409"/>
              <a:gd name="connsiteY2" fmla="*/ 2509445 h 4537624"/>
              <a:gd name="connsiteX3" fmla="*/ 78131 w 1109409"/>
              <a:gd name="connsiteY3" fmla="*/ 1340661 h 4537624"/>
              <a:gd name="connsiteX4" fmla="*/ 1109409 w 1109409"/>
              <a:gd name="connsiteY4" fmla="*/ 0 h 4537624"/>
              <a:gd name="connsiteX0" fmla="*/ 971905 w 1109409"/>
              <a:gd name="connsiteY0" fmla="*/ 4537624 h 4537624"/>
              <a:gd name="connsiteX1" fmla="*/ 923778 w 1109409"/>
              <a:gd name="connsiteY1" fmla="*/ 3588847 h 4537624"/>
              <a:gd name="connsiteX2" fmla="*/ 167508 w 1109409"/>
              <a:gd name="connsiteY2" fmla="*/ 2509445 h 4537624"/>
              <a:gd name="connsiteX3" fmla="*/ 78131 w 1109409"/>
              <a:gd name="connsiteY3" fmla="*/ 1340661 h 4537624"/>
              <a:gd name="connsiteX4" fmla="*/ 1109409 w 1109409"/>
              <a:gd name="connsiteY4" fmla="*/ 0 h 4537624"/>
              <a:gd name="connsiteX0" fmla="*/ 894733 w 1032237"/>
              <a:gd name="connsiteY0" fmla="*/ 4537624 h 4537624"/>
              <a:gd name="connsiteX1" fmla="*/ 846606 w 1032237"/>
              <a:gd name="connsiteY1" fmla="*/ 3588847 h 4537624"/>
              <a:gd name="connsiteX2" fmla="*/ 959 w 1032237"/>
              <a:gd name="connsiteY2" fmla="*/ 1340661 h 4537624"/>
              <a:gd name="connsiteX3" fmla="*/ 1032237 w 1032237"/>
              <a:gd name="connsiteY3" fmla="*/ 0 h 4537624"/>
              <a:gd name="connsiteX0" fmla="*/ 970592 w 1108096"/>
              <a:gd name="connsiteY0" fmla="*/ 4537624 h 4537624"/>
              <a:gd name="connsiteX1" fmla="*/ 922465 w 1108096"/>
              <a:gd name="connsiteY1" fmla="*/ 3588847 h 4537624"/>
              <a:gd name="connsiteX2" fmla="*/ 76818 w 1108096"/>
              <a:gd name="connsiteY2" fmla="*/ 1340661 h 4537624"/>
              <a:gd name="connsiteX3" fmla="*/ 1108096 w 1108096"/>
              <a:gd name="connsiteY3" fmla="*/ 0 h 4537624"/>
              <a:gd name="connsiteX0" fmla="*/ 966235 w 1103739"/>
              <a:gd name="connsiteY0" fmla="*/ 4537624 h 4537624"/>
              <a:gd name="connsiteX1" fmla="*/ 918108 w 1103739"/>
              <a:gd name="connsiteY1" fmla="*/ 3588847 h 4537624"/>
              <a:gd name="connsiteX2" fmla="*/ 72461 w 1103739"/>
              <a:gd name="connsiteY2" fmla="*/ 1340661 h 4537624"/>
              <a:gd name="connsiteX3" fmla="*/ 1103739 w 1103739"/>
              <a:gd name="connsiteY3" fmla="*/ 0 h 4537624"/>
              <a:gd name="connsiteX0" fmla="*/ 1051674 w 1189178"/>
              <a:gd name="connsiteY0" fmla="*/ 4537624 h 4537624"/>
              <a:gd name="connsiteX1" fmla="*/ 1003547 w 1189178"/>
              <a:gd name="connsiteY1" fmla="*/ 3588847 h 4537624"/>
              <a:gd name="connsiteX2" fmla="*/ 68523 w 1189178"/>
              <a:gd name="connsiteY2" fmla="*/ 1478165 h 4537624"/>
              <a:gd name="connsiteX3" fmla="*/ 1189178 w 1189178"/>
              <a:gd name="connsiteY3" fmla="*/ 0 h 4537624"/>
              <a:gd name="connsiteX0" fmla="*/ 1049175 w 1186679"/>
              <a:gd name="connsiteY0" fmla="*/ 4537624 h 4537624"/>
              <a:gd name="connsiteX1" fmla="*/ 1001048 w 1186679"/>
              <a:gd name="connsiteY1" fmla="*/ 3588847 h 4537624"/>
              <a:gd name="connsiteX2" fmla="*/ 66024 w 1186679"/>
              <a:gd name="connsiteY2" fmla="*/ 1478165 h 4537624"/>
              <a:gd name="connsiteX3" fmla="*/ 1186679 w 1186679"/>
              <a:gd name="connsiteY3" fmla="*/ 0 h 4537624"/>
              <a:gd name="connsiteX0" fmla="*/ 1049175 w 1186679"/>
              <a:gd name="connsiteY0" fmla="*/ 4537624 h 4537624"/>
              <a:gd name="connsiteX1" fmla="*/ 1001048 w 1186679"/>
              <a:gd name="connsiteY1" fmla="*/ 3588847 h 4537624"/>
              <a:gd name="connsiteX2" fmla="*/ 66024 w 1186679"/>
              <a:gd name="connsiteY2" fmla="*/ 1478165 h 4537624"/>
              <a:gd name="connsiteX3" fmla="*/ 1186679 w 1186679"/>
              <a:gd name="connsiteY3" fmla="*/ 0 h 4537624"/>
              <a:gd name="connsiteX0" fmla="*/ 984105 w 1121609"/>
              <a:gd name="connsiteY0" fmla="*/ 4537624 h 4537624"/>
              <a:gd name="connsiteX1" fmla="*/ 922228 w 1121609"/>
              <a:gd name="connsiteY1" fmla="*/ 3478844 h 4537624"/>
              <a:gd name="connsiteX2" fmla="*/ 954 w 1121609"/>
              <a:gd name="connsiteY2" fmla="*/ 1478165 h 4537624"/>
              <a:gd name="connsiteX3" fmla="*/ 1121609 w 1121609"/>
              <a:gd name="connsiteY3" fmla="*/ 0 h 4537624"/>
              <a:gd name="connsiteX0" fmla="*/ 1018498 w 1156002"/>
              <a:gd name="connsiteY0" fmla="*/ 4537624 h 4537624"/>
              <a:gd name="connsiteX1" fmla="*/ 956621 w 1156002"/>
              <a:gd name="connsiteY1" fmla="*/ 3478844 h 4537624"/>
              <a:gd name="connsiteX2" fmla="*/ 35347 w 1156002"/>
              <a:gd name="connsiteY2" fmla="*/ 1478165 h 4537624"/>
              <a:gd name="connsiteX3" fmla="*/ 1156002 w 1156002"/>
              <a:gd name="connsiteY3" fmla="*/ 0 h 4537624"/>
              <a:gd name="connsiteX0" fmla="*/ 1020096 w 1157600"/>
              <a:gd name="connsiteY0" fmla="*/ 4537624 h 4537624"/>
              <a:gd name="connsiteX1" fmla="*/ 958219 w 1157600"/>
              <a:gd name="connsiteY1" fmla="*/ 3478844 h 4537624"/>
              <a:gd name="connsiteX2" fmla="*/ 36945 w 1157600"/>
              <a:gd name="connsiteY2" fmla="*/ 1560667 h 4537624"/>
              <a:gd name="connsiteX3" fmla="*/ 1157600 w 1157600"/>
              <a:gd name="connsiteY3" fmla="*/ 0 h 4537624"/>
              <a:gd name="connsiteX0" fmla="*/ 1006986 w 1144490"/>
              <a:gd name="connsiteY0" fmla="*/ 4537624 h 4537624"/>
              <a:gd name="connsiteX1" fmla="*/ 945109 w 1144490"/>
              <a:gd name="connsiteY1" fmla="*/ 3478844 h 4537624"/>
              <a:gd name="connsiteX2" fmla="*/ 23835 w 1144490"/>
              <a:gd name="connsiteY2" fmla="*/ 1560667 h 4537624"/>
              <a:gd name="connsiteX3" fmla="*/ 1144490 w 1144490"/>
              <a:gd name="connsiteY3" fmla="*/ 0 h 4537624"/>
              <a:gd name="connsiteX0" fmla="*/ 1048384 w 1144637"/>
              <a:gd name="connsiteY0" fmla="*/ 4530748 h 4530748"/>
              <a:gd name="connsiteX1" fmla="*/ 945256 w 1144637"/>
              <a:gd name="connsiteY1" fmla="*/ 3478844 h 4530748"/>
              <a:gd name="connsiteX2" fmla="*/ 23982 w 1144637"/>
              <a:gd name="connsiteY2" fmla="*/ 1560667 h 4530748"/>
              <a:gd name="connsiteX3" fmla="*/ 1144637 w 1144637"/>
              <a:gd name="connsiteY3" fmla="*/ 0 h 4530748"/>
              <a:gd name="connsiteX0" fmla="*/ 1048237 w 1144490"/>
              <a:gd name="connsiteY0" fmla="*/ 4530748 h 4530748"/>
              <a:gd name="connsiteX1" fmla="*/ 945109 w 1144490"/>
              <a:gd name="connsiteY1" fmla="*/ 3478844 h 4530748"/>
              <a:gd name="connsiteX2" fmla="*/ 23835 w 1144490"/>
              <a:gd name="connsiteY2" fmla="*/ 1560667 h 4530748"/>
              <a:gd name="connsiteX3" fmla="*/ 1144490 w 1144490"/>
              <a:gd name="connsiteY3" fmla="*/ 0 h 4530748"/>
              <a:gd name="connsiteX0" fmla="*/ 1025489 w 1128617"/>
              <a:gd name="connsiteY0" fmla="*/ 4482621 h 4482621"/>
              <a:gd name="connsiteX1" fmla="*/ 922361 w 1128617"/>
              <a:gd name="connsiteY1" fmla="*/ 3430717 h 4482621"/>
              <a:gd name="connsiteX2" fmla="*/ 1087 w 1128617"/>
              <a:gd name="connsiteY2" fmla="*/ 1512540 h 4482621"/>
              <a:gd name="connsiteX3" fmla="*/ 1128617 w 1128617"/>
              <a:gd name="connsiteY3" fmla="*/ 0 h 4482621"/>
              <a:gd name="connsiteX0" fmla="*/ 1046100 w 1149228"/>
              <a:gd name="connsiteY0" fmla="*/ 4482621 h 4482621"/>
              <a:gd name="connsiteX1" fmla="*/ 942972 w 1149228"/>
              <a:gd name="connsiteY1" fmla="*/ 3430717 h 4482621"/>
              <a:gd name="connsiteX2" fmla="*/ 1072 w 1149228"/>
              <a:gd name="connsiteY2" fmla="*/ 1691295 h 4482621"/>
              <a:gd name="connsiteX3" fmla="*/ 1149228 w 1149228"/>
              <a:gd name="connsiteY3" fmla="*/ 0 h 4482621"/>
              <a:gd name="connsiteX0" fmla="*/ 1049034 w 1152162"/>
              <a:gd name="connsiteY0" fmla="*/ 4482621 h 4482621"/>
              <a:gd name="connsiteX1" fmla="*/ 945906 w 1152162"/>
              <a:gd name="connsiteY1" fmla="*/ 3430717 h 4482621"/>
              <a:gd name="connsiteX2" fmla="*/ 4006 w 1152162"/>
              <a:gd name="connsiteY2" fmla="*/ 1691295 h 4482621"/>
              <a:gd name="connsiteX3" fmla="*/ 1152162 w 1152162"/>
              <a:gd name="connsiteY3" fmla="*/ 0 h 4482621"/>
              <a:gd name="connsiteX0" fmla="*/ 1048888 w 1152016"/>
              <a:gd name="connsiteY0" fmla="*/ 4482621 h 4482621"/>
              <a:gd name="connsiteX1" fmla="*/ 945760 w 1152016"/>
              <a:gd name="connsiteY1" fmla="*/ 3430717 h 4482621"/>
              <a:gd name="connsiteX2" fmla="*/ 3860 w 1152016"/>
              <a:gd name="connsiteY2" fmla="*/ 1691295 h 4482621"/>
              <a:gd name="connsiteX3" fmla="*/ 1152016 w 1152016"/>
              <a:gd name="connsiteY3" fmla="*/ 0 h 4482621"/>
              <a:gd name="connsiteX0" fmla="*/ 1045610 w 1050459"/>
              <a:gd name="connsiteY0" fmla="*/ 4042609 h 4042609"/>
              <a:gd name="connsiteX1" fmla="*/ 942482 w 1050459"/>
              <a:gd name="connsiteY1" fmla="*/ 2990705 h 4042609"/>
              <a:gd name="connsiteX2" fmla="*/ 582 w 1050459"/>
              <a:gd name="connsiteY2" fmla="*/ 1251283 h 4042609"/>
              <a:gd name="connsiteX3" fmla="*/ 804979 w 1050459"/>
              <a:gd name="connsiteY3" fmla="*/ 0 h 4042609"/>
              <a:gd name="connsiteX0" fmla="*/ 1045756 w 1050605"/>
              <a:gd name="connsiteY0" fmla="*/ 4042609 h 4042609"/>
              <a:gd name="connsiteX1" fmla="*/ 942628 w 1050605"/>
              <a:gd name="connsiteY1" fmla="*/ 2990705 h 4042609"/>
              <a:gd name="connsiteX2" fmla="*/ 728 w 1050605"/>
              <a:gd name="connsiteY2" fmla="*/ 1251283 h 4042609"/>
              <a:gd name="connsiteX3" fmla="*/ 805125 w 1050605"/>
              <a:gd name="connsiteY3" fmla="*/ 0 h 4042609"/>
              <a:gd name="connsiteX0" fmla="*/ 1011430 w 1024366"/>
              <a:gd name="connsiteY0" fmla="*/ 4042609 h 4042609"/>
              <a:gd name="connsiteX1" fmla="*/ 908302 w 1024366"/>
              <a:gd name="connsiteY1" fmla="*/ 2990705 h 4042609"/>
              <a:gd name="connsiteX2" fmla="*/ 778 w 1024366"/>
              <a:gd name="connsiteY2" fmla="*/ 1285659 h 4042609"/>
              <a:gd name="connsiteX3" fmla="*/ 770799 w 1024366"/>
              <a:gd name="connsiteY3" fmla="*/ 0 h 4042609"/>
              <a:gd name="connsiteX0" fmla="*/ 1081232 w 1081532"/>
              <a:gd name="connsiteY0" fmla="*/ 4035629 h 4035629"/>
              <a:gd name="connsiteX1" fmla="*/ 908302 w 1081532"/>
              <a:gd name="connsiteY1" fmla="*/ 2990705 h 4035629"/>
              <a:gd name="connsiteX2" fmla="*/ 778 w 1081532"/>
              <a:gd name="connsiteY2" fmla="*/ 1285659 h 4035629"/>
              <a:gd name="connsiteX3" fmla="*/ 770799 w 1081532"/>
              <a:gd name="connsiteY3" fmla="*/ 0 h 4035629"/>
              <a:gd name="connsiteX0" fmla="*/ 1081383 w 1081683"/>
              <a:gd name="connsiteY0" fmla="*/ 4035629 h 4035629"/>
              <a:gd name="connsiteX1" fmla="*/ 908453 w 1081683"/>
              <a:gd name="connsiteY1" fmla="*/ 2990705 h 4035629"/>
              <a:gd name="connsiteX2" fmla="*/ 929 w 1081683"/>
              <a:gd name="connsiteY2" fmla="*/ 1285659 h 4035629"/>
              <a:gd name="connsiteX3" fmla="*/ 770950 w 1081683"/>
              <a:gd name="connsiteY3" fmla="*/ 0 h 4035629"/>
              <a:gd name="connsiteX0" fmla="*/ 1081383 w 1081683"/>
              <a:gd name="connsiteY0" fmla="*/ 4035629 h 4035629"/>
              <a:gd name="connsiteX1" fmla="*/ 908453 w 1081683"/>
              <a:gd name="connsiteY1" fmla="*/ 2990705 h 4035629"/>
              <a:gd name="connsiteX2" fmla="*/ 929 w 1081683"/>
              <a:gd name="connsiteY2" fmla="*/ 1285659 h 4035629"/>
              <a:gd name="connsiteX3" fmla="*/ 770950 w 1081683"/>
              <a:gd name="connsiteY3" fmla="*/ 0 h 4035629"/>
            </a:gdLst>
            <a:ahLst/>
            <a:cxnLst>
              <a:cxn ang="0">
                <a:pos x="connsiteX0" y="connsiteY0"/>
              </a:cxn>
              <a:cxn ang="0">
                <a:pos x="connsiteX1" y="connsiteY1"/>
              </a:cxn>
              <a:cxn ang="0">
                <a:pos x="connsiteX2" y="connsiteY2"/>
              </a:cxn>
              <a:cxn ang="0">
                <a:pos x="connsiteX3" y="connsiteY3"/>
              </a:cxn>
            </a:cxnLst>
            <a:rect l="l" t="t" r="r" b="b"/>
            <a:pathLst>
              <a:path w="1081683" h="4035629">
                <a:moveTo>
                  <a:pt x="1081383" y="4035629"/>
                </a:moveTo>
                <a:cubicBezTo>
                  <a:pt x="1082528" y="3817914"/>
                  <a:pt x="1088529" y="3546755"/>
                  <a:pt x="908453" y="2990705"/>
                </a:cubicBezTo>
                <a:cubicBezTo>
                  <a:pt x="728377" y="2434655"/>
                  <a:pt x="23846" y="1784110"/>
                  <a:pt x="929" y="1285659"/>
                </a:cubicBezTo>
                <a:cubicBezTo>
                  <a:pt x="-21988" y="787208"/>
                  <a:pt x="382962" y="347217"/>
                  <a:pt x="770950" y="0"/>
                </a:cubicBezTo>
              </a:path>
            </a:pathLst>
          </a:custGeom>
          <a:ln w="25400">
            <a:solidFill>
              <a:srgbClr val="FFB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C6F99614-AD34-42C1-9994-BFF3D459971C}"/>
              </a:ext>
            </a:extLst>
          </p:cNvPr>
          <p:cNvSpPr/>
          <p:nvPr/>
        </p:nvSpPr>
        <p:spPr bwMode="auto">
          <a:xfrm>
            <a:off x="4946094" y="5594108"/>
            <a:ext cx="389070" cy="1096161"/>
          </a:xfrm>
          <a:custGeom>
            <a:avLst/>
            <a:gdLst>
              <a:gd name="connsiteX0" fmla="*/ 1003778 w 1003778"/>
              <a:gd name="connsiteY0" fmla="*/ 1815049 h 1815049"/>
              <a:gd name="connsiteX1" fmla="*/ 811273 w 1003778"/>
              <a:gd name="connsiteY1" fmla="*/ 701269 h 1815049"/>
              <a:gd name="connsiteX2" fmla="*/ 0 w 1003778"/>
              <a:gd name="connsiteY2" fmla="*/ 0 h 1815049"/>
              <a:gd name="connsiteX0" fmla="*/ 1003778 w 1005305"/>
              <a:gd name="connsiteY0" fmla="*/ 1815049 h 1815049"/>
              <a:gd name="connsiteX1" fmla="*/ 811273 w 1005305"/>
              <a:gd name="connsiteY1" fmla="*/ 701269 h 1815049"/>
              <a:gd name="connsiteX2" fmla="*/ 0 w 1005305"/>
              <a:gd name="connsiteY2" fmla="*/ 0 h 1815049"/>
              <a:gd name="connsiteX0" fmla="*/ 1003778 w 1016533"/>
              <a:gd name="connsiteY0" fmla="*/ 1815049 h 1815049"/>
              <a:gd name="connsiteX1" fmla="*/ 811273 w 1016533"/>
              <a:gd name="connsiteY1" fmla="*/ 701269 h 1815049"/>
              <a:gd name="connsiteX2" fmla="*/ 0 w 1016533"/>
              <a:gd name="connsiteY2" fmla="*/ 0 h 1815049"/>
              <a:gd name="connsiteX0" fmla="*/ 1038154 w 1038154"/>
              <a:gd name="connsiteY0" fmla="*/ 1801298 h 1801298"/>
              <a:gd name="connsiteX1" fmla="*/ 811273 w 1038154"/>
              <a:gd name="connsiteY1" fmla="*/ 701269 h 1801298"/>
              <a:gd name="connsiteX2" fmla="*/ 0 w 1038154"/>
              <a:gd name="connsiteY2" fmla="*/ 0 h 1801298"/>
              <a:gd name="connsiteX0" fmla="*/ 1038154 w 1038171"/>
              <a:gd name="connsiteY0" fmla="*/ 1801298 h 1801298"/>
              <a:gd name="connsiteX1" fmla="*/ 811273 w 1038171"/>
              <a:gd name="connsiteY1" fmla="*/ 701269 h 1801298"/>
              <a:gd name="connsiteX2" fmla="*/ 0 w 1038171"/>
              <a:gd name="connsiteY2" fmla="*/ 0 h 1801298"/>
              <a:gd name="connsiteX0" fmla="*/ 1038154 w 1038171"/>
              <a:gd name="connsiteY0" fmla="*/ 1801298 h 1801298"/>
              <a:gd name="connsiteX1" fmla="*/ 811273 w 1038171"/>
              <a:gd name="connsiteY1" fmla="*/ 701269 h 1801298"/>
              <a:gd name="connsiteX2" fmla="*/ 0 w 1038171"/>
              <a:gd name="connsiteY2" fmla="*/ 0 h 1801298"/>
              <a:gd name="connsiteX0" fmla="*/ 1038154 w 1038171"/>
              <a:gd name="connsiteY0" fmla="*/ 1801298 h 1801298"/>
              <a:gd name="connsiteX1" fmla="*/ 811273 w 1038171"/>
              <a:gd name="connsiteY1" fmla="*/ 701269 h 1801298"/>
              <a:gd name="connsiteX2" fmla="*/ 0 w 1038171"/>
              <a:gd name="connsiteY2" fmla="*/ 0 h 1801298"/>
            </a:gdLst>
            <a:ahLst/>
            <a:cxnLst>
              <a:cxn ang="0">
                <a:pos x="connsiteX0" y="connsiteY0"/>
              </a:cxn>
              <a:cxn ang="0">
                <a:pos x="connsiteX1" y="connsiteY1"/>
              </a:cxn>
              <a:cxn ang="0">
                <a:pos x="connsiteX2" y="connsiteY2"/>
              </a:cxn>
            </a:cxnLst>
            <a:rect l="l" t="t" r="r" b="b"/>
            <a:pathLst>
              <a:path w="1038171" h="1801298">
                <a:moveTo>
                  <a:pt x="1038154" y="1801298"/>
                </a:moveTo>
                <a:cubicBezTo>
                  <a:pt x="1039300" y="1347536"/>
                  <a:pt x="984299" y="1001485"/>
                  <a:pt x="811273" y="701269"/>
                </a:cubicBezTo>
                <a:cubicBezTo>
                  <a:pt x="638247" y="401053"/>
                  <a:pt x="237631" y="138973"/>
                  <a:pt x="0" y="0"/>
                </a:cubicBezTo>
              </a:path>
            </a:pathLst>
          </a:custGeom>
          <a:ln w="25400">
            <a:solidFill>
              <a:srgbClr val="BF9474"/>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A72C54-2E8D-44F2-AC92-49DC872F21E8}"/>
              </a:ext>
            </a:extLst>
          </p:cNvPr>
          <p:cNvSpPr/>
          <p:nvPr/>
        </p:nvSpPr>
        <p:spPr bwMode="auto">
          <a:xfrm flipH="1">
            <a:off x="6232349" y="4888972"/>
            <a:ext cx="1038171" cy="1801298"/>
          </a:xfrm>
          <a:custGeom>
            <a:avLst/>
            <a:gdLst>
              <a:gd name="connsiteX0" fmla="*/ 1003778 w 1003778"/>
              <a:gd name="connsiteY0" fmla="*/ 1815049 h 1815049"/>
              <a:gd name="connsiteX1" fmla="*/ 811273 w 1003778"/>
              <a:gd name="connsiteY1" fmla="*/ 701269 h 1815049"/>
              <a:gd name="connsiteX2" fmla="*/ 0 w 1003778"/>
              <a:gd name="connsiteY2" fmla="*/ 0 h 1815049"/>
              <a:gd name="connsiteX0" fmla="*/ 1003778 w 1005305"/>
              <a:gd name="connsiteY0" fmla="*/ 1815049 h 1815049"/>
              <a:gd name="connsiteX1" fmla="*/ 811273 w 1005305"/>
              <a:gd name="connsiteY1" fmla="*/ 701269 h 1815049"/>
              <a:gd name="connsiteX2" fmla="*/ 0 w 1005305"/>
              <a:gd name="connsiteY2" fmla="*/ 0 h 1815049"/>
              <a:gd name="connsiteX0" fmla="*/ 1003778 w 1016533"/>
              <a:gd name="connsiteY0" fmla="*/ 1815049 h 1815049"/>
              <a:gd name="connsiteX1" fmla="*/ 811273 w 1016533"/>
              <a:gd name="connsiteY1" fmla="*/ 701269 h 1815049"/>
              <a:gd name="connsiteX2" fmla="*/ 0 w 1016533"/>
              <a:gd name="connsiteY2" fmla="*/ 0 h 1815049"/>
              <a:gd name="connsiteX0" fmla="*/ 1038154 w 1038154"/>
              <a:gd name="connsiteY0" fmla="*/ 1801298 h 1801298"/>
              <a:gd name="connsiteX1" fmla="*/ 811273 w 1038154"/>
              <a:gd name="connsiteY1" fmla="*/ 701269 h 1801298"/>
              <a:gd name="connsiteX2" fmla="*/ 0 w 1038154"/>
              <a:gd name="connsiteY2" fmla="*/ 0 h 1801298"/>
              <a:gd name="connsiteX0" fmla="*/ 1038154 w 1038171"/>
              <a:gd name="connsiteY0" fmla="*/ 1801298 h 1801298"/>
              <a:gd name="connsiteX1" fmla="*/ 811273 w 1038171"/>
              <a:gd name="connsiteY1" fmla="*/ 701269 h 1801298"/>
              <a:gd name="connsiteX2" fmla="*/ 0 w 1038171"/>
              <a:gd name="connsiteY2" fmla="*/ 0 h 1801298"/>
              <a:gd name="connsiteX0" fmla="*/ 1038154 w 1038171"/>
              <a:gd name="connsiteY0" fmla="*/ 1801298 h 1801298"/>
              <a:gd name="connsiteX1" fmla="*/ 811273 w 1038171"/>
              <a:gd name="connsiteY1" fmla="*/ 701269 h 1801298"/>
              <a:gd name="connsiteX2" fmla="*/ 0 w 1038171"/>
              <a:gd name="connsiteY2" fmla="*/ 0 h 1801298"/>
            </a:gdLst>
            <a:ahLst/>
            <a:cxnLst>
              <a:cxn ang="0">
                <a:pos x="connsiteX0" y="connsiteY0"/>
              </a:cxn>
              <a:cxn ang="0">
                <a:pos x="connsiteX1" y="connsiteY1"/>
              </a:cxn>
              <a:cxn ang="0">
                <a:pos x="connsiteX2" y="connsiteY2"/>
              </a:cxn>
            </a:cxnLst>
            <a:rect l="l" t="t" r="r" b="b"/>
            <a:pathLst>
              <a:path w="1038171" h="1801298">
                <a:moveTo>
                  <a:pt x="1038154" y="1801298"/>
                </a:moveTo>
                <a:cubicBezTo>
                  <a:pt x="1039300" y="1347536"/>
                  <a:pt x="984299" y="1001485"/>
                  <a:pt x="811273" y="701269"/>
                </a:cubicBezTo>
                <a:cubicBezTo>
                  <a:pt x="638247" y="401053"/>
                  <a:pt x="195750" y="55211"/>
                  <a:pt x="0" y="0"/>
                </a:cubicBezTo>
              </a:path>
            </a:pathLst>
          </a:custGeom>
          <a:ln w="25400">
            <a:solidFill>
              <a:srgbClr val="776AD8"/>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E1CD7A-92D3-4E6B-ABFC-4453FE16F65D}"/>
              </a:ext>
            </a:extLst>
          </p:cNvPr>
          <p:cNvSpPr/>
          <p:nvPr/>
        </p:nvSpPr>
        <p:spPr bwMode="auto">
          <a:xfrm>
            <a:off x="3937515" y="3762303"/>
            <a:ext cx="544452" cy="409953"/>
          </a:xfrm>
          <a:custGeom>
            <a:avLst/>
            <a:gdLst>
              <a:gd name="connsiteX0" fmla="*/ 369948 w 369948"/>
              <a:gd name="connsiteY0" fmla="*/ 600293 h 600293"/>
              <a:gd name="connsiteX1" fmla="*/ 0 w 369948"/>
              <a:gd name="connsiteY1" fmla="*/ 0 h 600293"/>
              <a:gd name="connsiteX0" fmla="*/ 544452 w 544452"/>
              <a:gd name="connsiteY0" fmla="*/ 565393 h 565393"/>
              <a:gd name="connsiteX1" fmla="*/ 0 w 544452"/>
              <a:gd name="connsiteY1" fmla="*/ 0 h 565393"/>
              <a:gd name="connsiteX0" fmla="*/ 544452 w 544452"/>
              <a:gd name="connsiteY0" fmla="*/ 565393 h 565393"/>
              <a:gd name="connsiteX1" fmla="*/ 0 w 544452"/>
              <a:gd name="connsiteY1" fmla="*/ 0 h 565393"/>
            </a:gdLst>
            <a:ahLst/>
            <a:cxnLst>
              <a:cxn ang="0">
                <a:pos x="connsiteX0" y="connsiteY0"/>
              </a:cxn>
              <a:cxn ang="0">
                <a:pos x="connsiteX1" y="connsiteY1"/>
              </a:cxn>
            </a:cxnLst>
            <a:rect l="l" t="t" r="r" b="b"/>
            <a:pathLst>
              <a:path w="544452" h="565393">
                <a:moveTo>
                  <a:pt x="544452" y="565393"/>
                </a:moveTo>
                <a:cubicBezTo>
                  <a:pt x="403685" y="324578"/>
                  <a:pt x="255939" y="55842"/>
                  <a:pt x="0" y="0"/>
                </a:cubicBezTo>
              </a:path>
            </a:pathLst>
          </a:custGeom>
          <a:ln w="25400">
            <a:solidFill>
              <a:srgbClr val="49C5B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b="1"/>
          </a:p>
        </p:txBody>
      </p:sp>
      <p:sp>
        <p:nvSpPr>
          <p:cNvPr id="15" name="Freeform: Shape 14">
            <a:extLst>
              <a:ext uri="{FF2B5EF4-FFF2-40B4-BE49-F238E27FC236}">
                <a16:creationId xmlns:a16="http://schemas.microsoft.com/office/drawing/2014/main" id="{0923C357-61A2-401D-9E8D-3585C8278A5E}"/>
              </a:ext>
            </a:extLst>
          </p:cNvPr>
          <p:cNvSpPr/>
          <p:nvPr/>
        </p:nvSpPr>
        <p:spPr bwMode="auto">
          <a:xfrm>
            <a:off x="4217095" y="2419583"/>
            <a:ext cx="544452" cy="478824"/>
          </a:xfrm>
          <a:custGeom>
            <a:avLst/>
            <a:gdLst>
              <a:gd name="connsiteX0" fmla="*/ 369948 w 369948"/>
              <a:gd name="connsiteY0" fmla="*/ 600293 h 600293"/>
              <a:gd name="connsiteX1" fmla="*/ 0 w 369948"/>
              <a:gd name="connsiteY1" fmla="*/ 0 h 600293"/>
              <a:gd name="connsiteX0" fmla="*/ 544452 w 544452"/>
              <a:gd name="connsiteY0" fmla="*/ 565393 h 565393"/>
              <a:gd name="connsiteX1" fmla="*/ 0 w 544452"/>
              <a:gd name="connsiteY1" fmla="*/ 0 h 565393"/>
              <a:gd name="connsiteX0" fmla="*/ 544452 w 544452"/>
              <a:gd name="connsiteY0" fmla="*/ 565393 h 565393"/>
              <a:gd name="connsiteX1" fmla="*/ 0 w 544452"/>
              <a:gd name="connsiteY1" fmla="*/ 0 h 565393"/>
            </a:gdLst>
            <a:ahLst/>
            <a:cxnLst>
              <a:cxn ang="0">
                <a:pos x="connsiteX0" y="connsiteY0"/>
              </a:cxn>
              <a:cxn ang="0">
                <a:pos x="connsiteX1" y="connsiteY1"/>
              </a:cxn>
            </a:cxnLst>
            <a:rect l="l" t="t" r="r" b="b"/>
            <a:pathLst>
              <a:path w="544452" h="565393">
                <a:moveTo>
                  <a:pt x="544452" y="565393"/>
                </a:moveTo>
                <a:cubicBezTo>
                  <a:pt x="403685" y="324578"/>
                  <a:pt x="255939" y="55842"/>
                  <a:pt x="0" y="0"/>
                </a:cubicBezTo>
              </a:path>
            </a:pathLst>
          </a:custGeom>
          <a:ln w="25400">
            <a:solidFill>
              <a:srgbClr val="49C5B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b="1"/>
          </a:p>
        </p:txBody>
      </p:sp>
      <p:sp>
        <p:nvSpPr>
          <p:cNvPr id="16" name="Freeform: Shape 15">
            <a:extLst>
              <a:ext uri="{FF2B5EF4-FFF2-40B4-BE49-F238E27FC236}">
                <a16:creationId xmlns:a16="http://schemas.microsoft.com/office/drawing/2014/main" id="{F6C1D972-0E68-4D6E-8028-0C515014D065}"/>
              </a:ext>
            </a:extLst>
          </p:cNvPr>
          <p:cNvSpPr/>
          <p:nvPr/>
        </p:nvSpPr>
        <p:spPr bwMode="auto">
          <a:xfrm flipH="1">
            <a:off x="7100050" y="3325839"/>
            <a:ext cx="718942" cy="565393"/>
          </a:xfrm>
          <a:custGeom>
            <a:avLst/>
            <a:gdLst>
              <a:gd name="connsiteX0" fmla="*/ 369948 w 369948"/>
              <a:gd name="connsiteY0" fmla="*/ 600293 h 600293"/>
              <a:gd name="connsiteX1" fmla="*/ 0 w 369948"/>
              <a:gd name="connsiteY1" fmla="*/ 0 h 600293"/>
              <a:gd name="connsiteX0" fmla="*/ 544452 w 544452"/>
              <a:gd name="connsiteY0" fmla="*/ 565393 h 565393"/>
              <a:gd name="connsiteX1" fmla="*/ 0 w 544452"/>
              <a:gd name="connsiteY1" fmla="*/ 0 h 565393"/>
              <a:gd name="connsiteX0" fmla="*/ 544452 w 544452"/>
              <a:gd name="connsiteY0" fmla="*/ 565393 h 565393"/>
              <a:gd name="connsiteX1" fmla="*/ 0 w 544452"/>
              <a:gd name="connsiteY1" fmla="*/ 0 h 565393"/>
              <a:gd name="connsiteX0" fmla="*/ 544452 w 544452"/>
              <a:gd name="connsiteY0" fmla="*/ 565393 h 565393"/>
              <a:gd name="connsiteX1" fmla="*/ 0 w 544452"/>
              <a:gd name="connsiteY1" fmla="*/ 0 h 565393"/>
              <a:gd name="connsiteX0" fmla="*/ 544452 w 544452"/>
              <a:gd name="connsiteY0" fmla="*/ 565393 h 565393"/>
              <a:gd name="connsiteX1" fmla="*/ 0 w 544452"/>
              <a:gd name="connsiteY1" fmla="*/ 0 h 565393"/>
            </a:gdLst>
            <a:ahLst/>
            <a:cxnLst>
              <a:cxn ang="0">
                <a:pos x="connsiteX0" y="connsiteY0"/>
              </a:cxn>
              <a:cxn ang="0">
                <a:pos x="connsiteX1" y="connsiteY1"/>
              </a:cxn>
            </a:cxnLst>
            <a:rect l="l" t="t" r="r" b="b"/>
            <a:pathLst>
              <a:path w="544452" h="565393">
                <a:moveTo>
                  <a:pt x="544452" y="565393"/>
                </a:moveTo>
                <a:cubicBezTo>
                  <a:pt x="459527" y="331558"/>
                  <a:pt x="228019" y="83763"/>
                  <a:pt x="0" y="0"/>
                </a:cubicBezTo>
              </a:path>
            </a:pathLst>
          </a:custGeom>
          <a:ln w="25400">
            <a:solidFill>
              <a:srgbClr val="FFB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b="1"/>
          </a:p>
        </p:txBody>
      </p:sp>
      <p:sp>
        <p:nvSpPr>
          <p:cNvPr id="14" name="Oval 13">
            <a:extLst>
              <a:ext uri="{FF2B5EF4-FFF2-40B4-BE49-F238E27FC236}">
                <a16:creationId xmlns:a16="http://schemas.microsoft.com/office/drawing/2014/main" id="{D7C2CD58-2C8B-4528-8E72-6706AF8BA173}"/>
              </a:ext>
            </a:extLst>
          </p:cNvPr>
          <p:cNvSpPr/>
          <p:nvPr/>
        </p:nvSpPr>
        <p:spPr bwMode="auto">
          <a:xfrm>
            <a:off x="5030831" y="1638935"/>
            <a:ext cx="829336" cy="834961"/>
          </a:xfrm>
          <a:prstGeom prst="ellipse">
            <a:avLst/>
          </a:prstGeom>
          <a:gradFill>
            <a:gsLst>
              <a:gs pos="100000">
                <a:srgbClr val="FF550A"/>
              </a:gs>
              <a:gs pos="0">
                <a:srgbClr val="FFC90E"/>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b="1" dirty="0" err="1">
              <a:solidFill>
                <a:schemeClr val="bg1"/>
              </a:solidFill>
              <a:ea typeface="Segoe UI" pitchFamily="34" charset="0"/>
              <a:cs typeface="Segoe UI" pitchFamily="34" charset="0"/>
            </a:endParaRPr>
          </a:p>
        </p:txBody>
      </p:sp>
      <p:sp>
        <p:nvSpPr>
          <p:cNvPr id="22" name="Oval 21">
            <a:extLst>
              <a:ext uri="{FF2B5EF4-FFF2-40B4-BE49-F238E27FC236}">
                <a16:creationId xmlns:a16="http://schemas.microsoft.com/office/drawing/2014/main" id="{56FB4F96-0E03-4B85-9599-F09E6FC5CEBD}"/>
              </a:ext>
            </a:extLst>
          </p:cNvPr>
          <p:cNvSpPr/>
          <p:nvPr/>
        </p:nvSpPr>
        <p:spPr bwMode="auto">
          <a:xfrm>
            <a:off x="6100402" y="2324573"/>
            <a:ext cx="553999" cy="553999"/>
          </a:xfrm>
          <a:prstGeom prst="ellipse">
            <a:avLst/>
          </a:prstGeom>
          <a:gradFill>
            <a:gsLst>
              <a:gs pos="100000">
                <a:srgbClr val="F10D28"/>
              </a:gs>
              <a:gs pos="0">
                <a:srgbClr val="FF5C39"/>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b="1" dirty="0" err="1">
              <a:solidFill>
                <a:schemeClr val="bg1"/>
              </a:solidFill>
              <a:ea typeface="Segoe UI" pitchFamily="34" charset="0"/>
              <a:cs typeface="Segoe UI" pitchFamily="34" charset="0"/>
            </a:endParaRPr>
          </a:p>
        </p:txBody>
      </p:sp>
      <p:sp>
        <p:nvSpPr>
          <p:cNvPr id="23" name="Oval 22">
            <a:extLst>
              <a:ext uri="{FF2B5EF4-FFF2-40B4-BE49-F238E27FC236}">
                <a16:creationId xmlns:a16="http://schemas.microsoft.com/office/drawing/2014/main" id="{A6FE66C4-8360-4708-BCA1-1140FD933FF7}"/>
              </a:ext>
            </a:extLst>
          </p:cNvPr>
          <p:cNvSpPr/>
          <p:nvPr/>
        </p:nvSpPr>
        <p:spPr bwMode="auto">
          <a:xfrm>
            <a:off x="3766991" y="1890743"/>
            <a:ext cx="768239" cy="717489"/>
          </a:xfrm>
          <a:prstGeom prst="ellipse">
            <a:avLst/>
          </a:prstGeom>
          <a:gradFill>
            <a:gsLst>
              <a:gs pos="100000">
                <a:srgbClr val="18A475"/>
              </a:gs>
              <a:gs pos="0">
                <a:srgbClr val="1DCC92"/>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b="1" dirty="0" err="1">
              <a:solidFill>
                <a:schemeClr val="bg1"/>
              </a:solidFill>
              <a:ea typeface="Segoe UI" pitchFamily="34" charset="0"/>
              <a:cs typeface="Segoe UI" pitchFamily="34" charset="0"/>
            </a:endParaRPr>
          </a:p>
        </p:txBody>
      </p:sp>
      <p:sp>
        <p:nvSpPr>
          <p:cNvPr id="24" name="Oval 23">
            <a:extLst>
              <a:ext uri="{FF2B5EF4-FFF2-40B4-BE49-F238E27FC236}">
                <a16:creationId xmlns:a16="http://schemas.microsoft.com/office/drawing/2014/main" id="{8185344E-8A06-4FB6-9680-9871C6B73979}"/>
              </a:ext>
            </a:extLst>
          </p:cNvPr>
          <p:cNvSpPr/>
          <p:nvPr/>
        </p:nvSpPr>
        <p:spPr bwMode="auto">
          <a:xfrm>
            <a:off x="3364395" y="3199287"/>
            <a:ext cx="731501" cy="717489"/>
          </a:xfrm>
          <a:prstGeom prst="ellipse">
            <a:avLst/>
          </a:prstGeom>
          <a:gradFill>
            <a:gsLst>
              <a:gs pos="100000">
                <a:srgbClr val="017DF8"/>
              </a:gs>
              <a:gs pos="0">
                <a:srgbClr val="02C8FD"/>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b="1" dirty="0" err="1">
              <a:solidFill>
                <a:schemeClr val="bg1"/>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D5F9DF29-5F5A-45F0-BCF4-77DAD149E231}"/>
              </a:ext>
            </a:extLst>
          </p:cNvPr>
          <p:cNvSpPr/>
          <p:nvPr/>
        </p:nvSpPr>
        <p:spPr bwMode="auto">
          <a:xfrm>
            <a:off x="4543329" y="5242591"/>
            <a:ext cx="515714" cy="515712"/>
          </a:xfrm>
          <a:prstGeom prst="ellipse">
            <a:avLst/>
          </a:prstGeom>
          <a:gradFill>
            <a:gsLst>
              <a:gs pos="100000">
                <a:srgbClr val="6F680B"/>
              </a:gs>
              <a:gs pos="0">
                <a:srgbClr val="94970D"/>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b="1" dirty="0" err="1">
              <a:solidFill>
                <a:schemeClr val="bg1"/>
              </a:solidFill>
              <a:ea typeface="Segoe UI" pitchFamily="34" charset="0"/>
              <a:cs typeface="Segoe UI" pitchFamily="34" charset="0"/>
            </a:endParaRPr>
          </a:p>
        </p:txBody>
      </p:sp>
      <p:sp>
        <p:nvSpPr>
          <p:cNvPr id="26" name="Oval 25">
            <a:extLst>
              <a:ext uri="{FF2B5EF4-FFF2-40B4-BE49-F238E27FC236}">
                <a16:creationId xmlns:a16="http://schemas.microsoft.com/office/drawing/2014/main" id="{77C93870-23BC-4476-9667-F283E51AE938}"/>
              </a:ext>
            </a:extLst>
          </p:cNvPr>
          <p:cNvSpPr/>
          <p:nvPr/>
        </p:nvSpPr>
        <p:spPr bwMode="auto">
          <a:xfrm>
            <a:off x="7587648" y="2944913"/>
            <a:ext cx="784894" cy="784892"/>
          </a:xfrm>
          <a:prstGeom prst="ellipse">
            <a:avLst/>
          </a:prstGeom>
          <a:gradFill>
            <a:gsLst>
              <a:gs pos="100000">
                <a:srgbClr val="0847A5"/>
              </a:gs>
              <a:gs pos="0">
                <a:srgbClr val="0797CB"/>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b="1" dirty="0" err="1">
              <a:solidFill>
                <a:schemeClr val="bg1"/>
              </a:solidFill>
              <a:ea typeface="Segoe UI" pitchFamily="34" charset="0"/>
              <a:cs typeface="Segoe UI" pitchFamily="34" charset="0"/>
            </a:endParaRPr>
          </a:p>
        </p:txBody>
      </p:sp>
      <p:sp>
        <p:nvSpPr>
          <p:cNvPr id="27" name="Oval 26">
            <a:extLst>
              <a:ext uri="{FF2B5EF4-FFF2-40B4-BE49-F238E27FC236}">
                <a16:creationId xmlns:a16="http://schemas.microsoft.com/office/drawing/2014/main" id="{78146E2B-0576-4549-906A-062B9681CEFF}"/>
              </a:ext>
            </a:extLst>
          </p:cNvPr>
          <p:cNvSpPr/>
          <p:nvPr/>
        </p:nvSpPr>
        <p:spPr bwMode="auto">
          <a:xfrm>
            <a:off x="7034098" y="4404476"/>
            <a:ext cx="784894" cy="784892"/>
          </a:xfrm>
          <a:prstGeom prst="ellipse">
            <a:avLst/>
          </a:prstGeom>
          <a:gradFill>
            <a:gsLst>
              <a:gs pos="100000">
                <a:srgbClr val="161BEE"/>
              </a:gs>
              <a:gs pos="0">
                <a:srgbClr val="686BF4"/>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800" b="1" dirty="0" err="1">
              <a:solidFill>
                <a:schemeClr val="bg1"/>
              </a:solidFill>
              <a:ea typeface="Segoe UI" pitchFamily="34" charset="0"/>
              <a:cs typeface="Segoe UI" pitchFamily="34" charset="0"/>
            </a:endParaRPr>
          </a:p>
        </p:txBody>
      </p:sp>
      <p:pic>
        <p:nvPicPr>
          <p:cNvPr id="28" name="Graphic 27" descr="Paper">
            <a:extLst>
              <a:ext uri="{FF2B5EF4-FFF2-40B4-BE49-F238E27FC236}">
                <a16:creationId xmlns:a16="http://schemas.microsoft.com/office/drawing/2014/main" id="{38BD4FF5-5D94-4D54-919A-BE853BE8F9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4870" y="1827533"/>
            <a:ext cx="441258" cy="441258"/>
          </a:xfrm>
          <a:prstGeom prst="rect">
            <a:avLst/>
          </a:prstGeom>
        </p:spPr>
      </p:pic>
      <p:pic>
        <p:nvPicPr>
          <p:cNvPr id="30" name="Graphic 29" descr="Flowchart">
            <a:extLst>
              <a:ext uri="{FF2B5EF4-FFF2-40B4-BE49-F238E27FC236}">
                <a16:creationId xmlns:a16="http://schemas.microsoft.com/office/drawing/2014/main" id="{39902252-2A5C-47D8-9874-153F1924D9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0958" y="5301428"/>
            <a:ext cx="365760" cy="365760"/>
          </a:xfrm>
          <a:prstGeom prst="rect">
            <a:avLst/>
          </a:prstGeom>
        </p:spPr>
      </p:pic>
      <p:pic>
        <p:nvPicPr>
          <p:cNvPr id="32" name="Graphic 31" descr="Network">
            <a:extLst>
              <a:ext uri="{FF2B5EF4-FFF2-40B4-BE49-F238E27FC236}">
                <a16:creationId xmlns:a16="http://schemas.microsoft.com/office/drawing/2014/main" id="{99FBA5E8-20C1-4040-B997-3B07D8FD8E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31573" y="4479930"/>
            <a:ext cx="603903" cy="603903"/>
          </a:xfrm>
          <a:prstGeom prst="rect">
            <a:avLst/>
          </a:prstGeom>
        </p:spPr>
      </p:pic>
      <p:pic>
        <p:nvPicPr>
          <p:cNvPr id="34" name="Graphic 33" descr="Link">
            <a:extLst>
              <a:ext uri="{FF2B5EF4-FFF2-40B4-BE49-F238E27FC236}">
                <a16:creationId xmlns:a16="http://schemas.microsoft.com/office/drawing/2014/main" id="{982CFC45-50F7-485E-AD20-7CF3C8BFFF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35476" y="3084303"/>
            <a:ext cx="499480" cy="499480"/>
          </a:xfrm>
          <a:prstGeom prst="rect">
            <a:avLst/>
          </a:prstGeom>
        </p:spPr>
      </p:pic>
      <p:pic>
        <p:nvPicPr>
          <p:cNvPr id="36" name="Graphic 35" descr="Home">
            <a:extLst>
              <a:ext uri="{FF2B5EF4-FFF2-40B4-BE49-F238E27FC236}">
                <a16:creationId xmlns:a16="http://schemas.microsoft.com/office/drawing/2014/main" id="{1568F625-3896-4395-8968-5EB919B2B2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85249" y="2388480"/>
            <a:ext cx="384303" cy="384303"/>
          </a:xfrm>
          <a:prstGeom prst="rect">
            <a:avLst/>
          </a:prstGeom>
        </p:spPr>
      </p:pic>
      <p:pic>
        <p:nvPicPr>
          <p:cNvPr id="38" name="Graphic 37" descr="Newspaper">
            <a:extLst>
              <a:ext uri="{FF2B5EF4-FFF2-40B4-BE49-F238E27FC236}">
                <a16:creationId xmlns:a16="http://schemas.microsoft.com/office/drawing/2014/main" id="{D68963A0-0921-44FA-B864-937C680A8C1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5661" y="1941627"/>
            <a:ext cx="603388" cy="603388"/>
          </a:xfrm>
          <a:prstGeom prst="rect">
            <a:avLst/>
          </a:prstGeom>
        </p:spPr>
      </p:pic>
      <p:pic>
        <p:nvPicPr>
          <p:cNvPr id="40" name="Graphic 39" descr="Web design">
            <a:extLst>
              <a:ext uri="{FF2B5EF4-FFF2-40B4-BE49-F238E27FC236}">
                <a16:creationId xmlns:a16="http://schemas.microsoft.com/office/drawing/2014/main" id="{43D1C992-3058-40F5-BF62-78CF1EE5B4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31300" y="3334920"/>
            <a:ext cx="404339" cy="404339"/>
          </a:xfrm>
          <a:prstGeom prst="rect">
            <a:avLst/>
          </a:prstGeom>
        </p:spPr>
      </p:pic>
      <p:sp>
        <p:nvSpPr>
          <p:cNvPr id="42" name="TextBox 41">
            <a:extLst>
              <a:ext uri="{FF2B5EF4-FFF2-40B4-BE49-F238E27FC236}">
                <a16:creationId xmlns:a16="http://schemas.microsoft.com/office/drawing/2014/main" id="{D8A66350-9952-4DCE-A7B6-D211E3EF12D9}"/>
              </a:ext>
            </a:extLst>
          </p:cNvPr>
          <p:cNvSpPr txBox="1"/>
          <p:nvPr/>
        </p:nvSpPr>
        <p:spPr>
          <a:xfrm>
            <a:off x="6026881" y="1512007"/>
            <a:ext cx="1933878" cy="276999"/>
          </a:xfrm>
          <a:prstGeom prst="rect">
            <a:avLst/>
          </a:prstGeom>
          <a:noFill/>
        </p:spPr>
        <p:txBody>
          <a:bodyPr wrap="square" lIns="0" tIns="0" rIns="0" bIns="0" rtlCol="0">
            <a:spAutoFit/>
          </a:bodyPr>
          <a:lstStyle/>
          <a:p>
            <a:pPr algn="l"/>
            <a:r>
              <a:rPr lang="en-US" sz="1800" b="1" dirty="0">
                <a:solidFill>
                  <a:schemeClr val="bg1">
                    <a:lumMod val="95000"/>
                    <a:lumOff val="5000"/>
                  </a:schemeClr>
                </a:solidFill>
              </a:rPr>
              <a:t>Search &amp; Replace</a:t>
            </a:r>
          </a:p>
        </p:txBody>
      </p:sp>
      <p:sp>
        <p:nvSpPr>
          <p:cNvPr id="44" name="TextBox 43">
            <a:extLst>
              <a:ext uri="{FF2B5EF4-FFF2-40B4-BE49-F238E27FC236}">
                <a16:creationId xmlns:a16="http://schemas.microsoft.com/office/drawing/2014/main" id="{04E7852F-6DEA-49D4-B3D2-4A52E6437980}"/>
              </a:ext>
            </a:extLst>
          </p:cNvPr>
          <p:cNvSpPr txBox="1"/>
          <p:nvPr/>
        </p:nvSpPr>
        <p:spPr>
          <a:xfrm>
            <a:off x="6937413" y="2350785"/>
            <a:ext cx="1751185" cy="276999"/>
          </a:xfrm>
          <a:prstGeom prst="rect">
            <a:avLst/>
          </a:prstGeom>
          <a:noFill/>
        </p:spPr>
        <p:txBody>
          <a:bodyPr wrap="square" lIns="0" tIns="0" rIns="0" bIns="0" rtlCol="0">
            <a:spAutoFit/>
          </a:bodyPr>
          <a:lstStyle/>
          <a:p>
            <a:pPr algn="l"/>
            <a:r>
              <a:rPr lang="en-US" sz="1800" b="1" dirty="0">
                <a:solidFill>
                  <a:schemeClr val="bg1">
                    <a:lumMod val="95000"/>
                    <a:lumOff val="5000"/>
                  </a:schemeClr>
                </a:solidFill>
              </a:rPr>
              <a:t>Debugger</a:t>
            </a:r>
          </a:p>
        </p:txBody>
      </p:sp>
      <p:sp>
        <p:nvSpPr>
          <p:cNvPr id="46" name="TextBox 45">
            <a:extLst>
              <a:ext uri="{FF2B5EF4-FFF2-40B4-BE49-F238E27FC236}">
                <a16:creationId xmlns:a16="http://schemas.microsoft.com/office/drawing/2014/main" id="{B79062C5-AF9C-4359-9407-9A7AFB6DD288}"/>
              </a:ext>
            </a:extLst>
          </p:cNvPr>
          <p:cNvSpPr txBox="1"/>
          <p:nvPr/>
        </p:nvSpPr>
        <p:spPr>
          <a:xfrm>
            <a:off x="2567340" y="5326327"/>
            <a:ext cx="1751185" cy="276999"/>
          </a:xfrm>
          <a:prstGeom prst="rect">
            <a:avLst/>
          </a:prstGeom>
          <a:noFill/>
        </p:spPr>
        <p:txBody>
          <a:bodyPr wrap="square" lIns="0" tIns="0" rIns="0" bIns="0" rtlCol="0">
            <a:spAutoFit/>
          </a:bodyPr>
          <a:lstStyle>
            <a:defPPr>
              <a:defRPr lang="en-US"/>
            </a:defPPr>
            <a:lvl1pPr algn="r">
              <a:defRPr sz="1800">
                <a:solidFill>
                  <a:schemeClr val="bg1">
                    <a:lumMod val="95000"/>
                    <a:lumOff val="5000"/>
                  </a:schemeClr>
                </a:solidFill>
              </a:defRPr>
            </a:lvl1pPr>
          </a:lstStyle>
          <a:p>
            <a:r>
              <a:rPr lang="en-US" b="1" dirty="0"/>
              <a:t>Source Control</a:t>
            </a:r>
          </a:p>
        </p:txBody>
      </p:sp>
      <p:sp>
        <p:nvSpPr>
          <p:cNvPr id="47" name="TextBox 46">
            <a:extLst>
              <a:ext uri="{FF2B5EF4-FFF2-40B4-BE49-F238E27FC236}">
                <a16:creationId xmlns:a16="http://schemas.microsoft.com/office/drawing/2014/main" id="{7D8BE64E-B01D-4A45-BD27-A05C9F92C7A7}"/>
              </a:ext>
            </a:extLst>
          </p:cNvPr>
          <p:cNvSpPr txBox="1"/>
          <p:nvPr/>
        </p:nvSpPr>
        <p:spPr>
          <a:xfrm>
            <a:off x="1212181" y="3325839"/>
            <a:ext cx="1751185" cy="276999"/>
          </a:xfrm>
          <a:prstGeom prst="rect">
            <a:avLst/>
          </a:prstGeom>
          <a:noFill/>
        </p:spPr>
        <p:txBody>
          <a:bodyPr wrap="square" lIns="0" tIns="0" rIns="0" bIns="0" rtlCol="0">
            <a:spAutoFit/>
          </a:bodyPr>
          <a:lstStyle/>
          <a:p>
            <a:pPr algn="r"/>
            <a:r>
              <a:rPr lang="en-US" sz="1800" b="1" dirty="0">
                <a:solidFill>
                  <a:schemeClr val="bg1">
                    <a:lumMod val="95000"/>
                    <a:lumOff val="5000"/>
                  </a:schemeClr>
                </a:solidFill>
              </a:rPr>
              <a:t>AutoScript</a:t>
            </a:r>
          </a:p>
        </p:txBody>
      </p:sp>
      <p:sp>
        <p:nvSpPr>
          <p:cNvPr id="48" name="TextBox 47">
            <a:extLst>
              <a:ext uri="{FF2B5EF4-FFF2-40B4-BE49-F238E27FC236}">
                <a16:creationId xmlns:a16="http://schemas.microsoft.com/office/drawing/2014/main" id="{0BFE2561-352D-4C6A-A946-0BFAB832FED2}"/>
              </a:ext>
            </a:extLst>
          </p:cNvPr>
          <p:cNvSpPr txBox="1"/>
          <p:nvPr/>
        </p:nvSpPr>
        <p:spPr>
          <a:xfrm>
            <a:off x="8520370" y="3124815"/>
            <a:ext cx="1751185" cy="276999"/>
          </a:xfrm>
          <a:prstGeom prst="rect">
            <a:avLst/>
          </a:prstGeom>
          <a:noFill/>
        </p:spPr>
        <p:txBody>
          <a:bodyPr wrap="square" lIns="0" tIns="0" rIns="0" bIns="0" rtlCol="0">
            <a:spAutoFit/>
          </a:bodyPr>
          <a:lstStyle/>
          <a:p>
            <a:r>
              <a:rPr lang="en-US" sz="1800" b="1" dirty="0">
                <a:solidFill>
                  <a:schemeClr val="bg1">
                    <a:lumMod val="95000"/>
                    <a:lumOff val="5000"/>
                  </a:schemeClr>
                </a:solidFill>
              </a:rPr>
              <a:t>Performance</a:t>
            </a:r>
          </a:p>
        </p:txBody>
      </p:sp>
      <p:sp>
        <p:nvSpPr>
          <p:cNvPr id="49" name="TextBox 48">
            <a:extLst>
              <a:ext uri="{FF2B5EF4-FFF2-40B4-BE49-F238E27FC236}">
                <a16:creationId xmlns:a16="http://schemas.microsoft.com/office/drawing/2014/main" id="{3A9F7FE3-A85F-4C7E-9111-B10ABCDF3DF1}"/>
              </a:ext>
            </a:extLst>
          </p:cNvPr>
          <p:cNvSpPr txBox="1"/>
          <p:nvPr/>
        </p:nvSpPr>
        <p:spPr>
          <a:xfrm>
            <a:off x="7960759" y="4539783"/>
            <a:ext cx="1751185" cy="553998"/>
          </a:xfrm>
          <a:prstGeom prst="rect">
            <a:avLst/>
          </a:prstGeom>
          <a:noFill/>
        </p:spPr>
        <p:txBody>
          <a:bodyPr wrap="square" lIns="0" tIns="0" rIns="0" bIns="0" rtlCol="0">
            <a:spAutoFit/>
          </a:bodyPr>
          <a:lstStyle/>
          <a:p>
            <a:r>
              <a:rPr lang="en-US" sz="1800" b="1" dirty="0">
                <a:solidFill>
                  <a:schemeClr val="bg1">
                    <a:lumMod val="95000"/>
                    <a:lumOff val="5000"/>
                  </a:schemeClr>
                </a:solidFill>
              </a:rPr>
              <a:t>Codeless UI Modernization</a:t>
            </a:r>
          </a:p>
        </p:txBody>
      </p:sp>
      <p:sp>
        <p:nvSpPr>
          <p:cNvPr id="50" name="TextBox 49">
            <a:extLst>
              <a:ext uri="{FF2B5EF4-FFF2-40B4-BE49-F238E27FC236}">
                <a16:creationId xmlns:a16="http://schemas.microsoft.com/office/drawing/2014/main" id="{6191599D-D20D-403B-A780-AAD77C18D8D7}"/>
              </a:ext>
            </a:extLst>
          </p:cNvPr>
          <p:cNvSpPr txBox="1"/>
          <p:nvPr/>
        </p:nvSpPr>
        <p:spPr>
          <a:xfrm>
            <a:off x="1691747" y="1839803"/>
            <a:ext cx="1751185" cy="276999"/>
          </a:xfrm>
          <a:prstGeom prst="rect">
            <a:avLst/>
          </a:prstGeom>
          <a:noFill/>
        </p:spPr>
        <p:txBody>
          <a:bodyPr wrap="square" lIns="0" tIns="0" rIns="0" bIns="0" rtlCol="0">
            <a:spAutoFit/>
          </a:bodyPr>
          <a:lstStyle/>
          <a:p>
            <a:pPr algn="r"/>
            <a:r>
              <a:rPr lang="en-US" sz="1800" b="1" dirty="0">
                <a:solidFill>
                  <a:schemeClr val="bg1">
                    <a:lumMod val="95000"/>
                    <a:lumOff val="5000"/>
                  </a:schemeClr>
                </a:solidFill>
              </a:rPr>
              <a:t>Editor</a:t>
            </a:r>
          </a:p>
        </p:txBody>
      </p:sp>
      <p:pic>
        <p:nvPicPr>
          <p:cNvPr id="51" name="Graphic 50" descr="Lightbulb and gear">
            <a:extLst>
              <a:ext uri="{FF2B5EF4-FFF2-40B4-BE49-F238E27FC236}">
                <a16:creationId xmlns:a16="http://schemas.microsoft.com/office/drawing/2014/main" id="{B036351D-6393-46E5-90B4-74E34CD5634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23103" y="3073823"/>
            <a:ext cx="655982" cy="655982"/>
          </a:xfrm>
          <a:prstGeom prst="rect">
            <a:avLst/>
          </a:prstGeom>
        </p:spPr>
      </p:pic>
      <p:sp>
        <p:nvSpPr>
          <p:cNvPr id="35" name="TextBox 45">
            <a:extLst>
              <a:ext uri="{FF2B5EF4-FFF2-40B4-BE49-F238E27FC236}">
                <a16:creationId xmlns:a16="http://schemas.microsoft.com/office/drawing/2014/main" id="{E0DA8E83-8D99-4AA8-A3B2-4EC91843430A}"/>
              </a:ext>
            </a:extLst>
          </p:cNvPr>
          <p:cNvSpPr txBox="1"/>
          <p:nvPr/>
        </p:nvSpPr>
        <p:spPr>
          <a:xfrm>
            <a:off x="4882038" y="3853454"/>
            <a:ext cx="1751185" cy="553998"/>
          </a:xfrm>
          <a:prstGeom prst="rect">
            <a:avLst/>
          </a:prstGeom>
          <a:noFill/>
        </p:spPr>
        <p:txBody>
          <a:bodyPr wrap="square" lIns="0" tIns="0" rIns="0" bIns="0" rtlCol="0">
            <a:spAutoFit/>
          </a:bodyPr>
          <a:lstStyle>
            <a:defPPr>
              <a:defRPr lang="en-US"/>
            </a:defPPr>
            <a:lvl1pPr algn="r">
              <a:defRPr sz="1800">
                <a:solidFill>
                  <a:schemeClr val="bg1">
                    <a:lumMod val="95000"/>
                    <a:lumOff val="5000"/>
                  </a:schemeClr>
                </a:solidFill>
              </a:defRPr>
            </a:lvl1pPr>
          </a:lstStyle>
          <a:p>
            <a:pPr algn="ctr"/>
            <a:r>
              <a:rPr lang="en-US" altLang="zh-CN" b="1" dirty="0">
                <a:solidFill>
                  <a:schemeClr val="tx1"/>
                </a:solidFill>
              </a:rPr>
              <a:t>DEV PRODUCTIVITY</a:t>
            </a:r>
            <a:endParaRPr lang="en-US" b="1" dirty="0">
              <a:solidFill>
                <a:schemeClr val="tx1"/>
              </a:solidFill>
            </a:endParaRPr>
          </a:p>
        </p:txBody>
      </p:sp>
      <p:sp>
        <p:nvSpPr>
          <p:cNvPr id="5" name="矩形 4">
            <a:extLst>
              <a:ext uri="{FF2B5EF4-FFF2-40B4-BE49-F238E27FC236}">
                <a16:creationId xmlns:a16="http://schemas.microsoft.com/office/drawing/2014/main" id="{9C39A641-03D1-4E1C-8C94-DCC12D6063AD}"/>
              </a:ext>
            </a:extLst>
          </p:cNvPr>
          <p:cNvSpPr/>
          <p:nvPr/>
        </p:nvSpPr>
        <p:spPr bwMode="auto">
          <a:xfrm>
            <a:off x="0" y="6142188"/>
            <a:ext cx="12344438" cy="715812"/>
          </a:xfrm>
          <a:prstGeom prst="rect">
            <a:avLst/>
          </a:prstGeom>
          <a:solidFill>
            <a:srgbClr val="228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6" name="文本框 5">
            <a:extLst>
              <a:ext uri="{FF2B5EF4-FFF2-40B4-BE49-F238E27FC236}">
                <a16:creationId xmlns:a16="http://schemas.microsoft.com/office/drawing/2014/main" id="{BC23AC99-6EEB-456E-BA6F-9CFDFAE45715}"/>
              </a:ext>
            </a:extLst>
          </p:cNvPr>
          <p:cNvSpPr txBox="1"/>
          <p:nvPr/>
        </p:nvSpPr>
        <p:spPr>
          <a:xfrm>
            <a:off x="2293895" y="6335509"/>
            <a:ext cx="2112118"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2000" b="1" dirty="0">
                <a:solidFill>
                  <a:schemeClr val="tx1"/>
                </a:solidFill>
              </a:rPr>
              <a:t>COMPATIBILITY</a:t>
            </a:r>
          </a:p>
        </p:txBody>
      </p:sp>
      <p:sp>
        <p:nvSpPr>
          <p:cNvPr id="43" name="文本框 42">
            <a:extLst>
              <a:ext uri="{FF2B5EF4-FFF2-40B4-BE49-F238E27FC236}">
                <a16:creationId xmlns:a16="http://schemas.microsoft.com/office/drawing/2014/main" id="{68812327-7CAE-4EF4-9C18-A978AB5CA27E}"/>
              </a:ext>
            </a:extLst>
          </p:cNvPr>
          <p:cNvSpPr txBox="1"/>
          <p:nvPr/>
        </p:nvSpPr>
        <p:spPr>
          <a:xfrm>
            <a:off x="9462347" y="6335509"/>
            <a:ext cx="2563500" cy="340519"/>
          </a:xfrm>
          <a:prstGeom prst="flowChartAlternateProcess">
            <a:avLst/>
          </a:prstGeom>
          <a:solidFill>
            <a:srgbClr val="2289FF"/>
          </a:solidFill>
          <a:ln>
            <a:noFill/>
          </a:ln>
        </p:spPr>
        <p:style>
          <a:lnRef idx="1">
            <a:schemeClr val="accent2"/>
          </a:lnRef>
          <a:fillRef idx="3">
            <a:schemeClr val="accent2"/>
          </a:fillRef>
          <a:effectRef idx="2">
            <a:schemeClr val="accent2"/>
          </a:effectRef>
          <a:fontRef idx="minor">
            <a:schemeClr val="lt1"/>
          </a:fontRef>
        </p:style>
        <p:txBody>
          <a:bodyPr vert="horz" wrap="square" lIns="0" tIns="0" rIns="0" bIns="0" rtlCol="0">
            <a:spAutoFit/>
          </a:bodyPr>
          <a:lstStyle/>
          <a:p>
            <a:pPr algn="ctr"/>
            <a:r>
              <a:rPr lang="en-US" altLang="zh-CN" sz="2000" b="1" dirty="0"/>
              <a:t>INTEROPERABILITY</a:t>
            </a:r>
            <a:endParaRPr lang="en-US" sz="2000" b="1" dirty="0"/>
          </a:p>
        </p:txBody>
      </p:sp>
      <p:sp>
        <p:nvSpPr>
          <p:cNvPr id="52" name="文本框 51">
            <a:extLst>
              <a:ext uri="{FF2B5EF4-FFF2-40B4-BE49-F238E27FC236}">
                <a16:creationId xmlns:a16="http://schemas.microsoft.com/office/drawing/2014/main" id="{2E548941-678C-4676-860C-AC2A58D6DE0A}"/>
              </a:ext>
            </a:extLst>
          </p:cNvPr>
          <p:cNvSpPr txBox="1"/>
          <p:nvPr/>
        </p:nvSpPr>
        <p:spPr>
          <a:xfrm>
            <a:off x="6842719" y="6335509"/>
            <a:ext cx="1940572" cy="340519"/>
          </a:xfrm>
          <a:prstGeom prst="flowChartAlternateProcess">
            <a:avLst/>
          </a:prstGeom>
          <a:solidFill>
            <a:srgbClr val="2289FF"/>
          </a:solidFill>
          <a:ln>
            <a:noFill/>
          </a:ln>
        </p:spPr>
        <p:style>
          <a:lnRef idx="1">
            <a:schemeClr val="accent2"/>
          </a:lnRef>
          <a:fillRef idx="3">
            <a:schemeClr val="accent2"/>
          </a:fillRef>
          <a:effectRef idx="2">
            <a:schemeClr val="accent2"/>
          </a:effectRef>
          <a:fontRef idx="minor">
            <a:schemeClr val="lt1"/>
          </a:fontRef>
        </p:style>
        <p:txBody>
          <a:bodyPr vert="horz" wrap="square" lIns="0" tIns="0" rIns="0" bIns="0" rtlCol="0">
            <a:spAutoFit/>
          </a:bodyPr>
          <a:lstStyle/>
          <a:p>
            <a:pPr algn="ctr"/>
            <a:r>
              <a:rPr lang="en-US" altLang="zh-CN" sz="2000" b="1" dirty="0"/>
              <a:t>SECURITY</a:t>
            </a:r>
            <a:endParaRPr lang="en-US" sz="2000" b="1" dirty="0"/>
          </a:p>
        </p:txBody>
      </p:sp>
      <p:cxnSp>
        <p:nvCxnSpPr>
          <p:cNvPr id="18" name="直接连接符 17">
            <a:extLst>
              <a:ext uri="{FF2B5EF4-FFF2-40B4-BE49-F238E27FC236}">
                <a16:creationId xmlns:a16="http://schemas.microsoft.com/office/drawing/2014/main" id="{01F81960-3DAE-48AE-83DE-4F5642093B08}"/>
              </a:ext>
            </a:extLst>
          </p:cNvPr>
          <p:cNvCxnSpPr>
            <a:cxnSpLocks/>
            <a:stCxn id="5" idx="1"/>
            <a:endCxn id="6" idx="1"/>
          </p:cNvCxnSpPr>
          <p:nvPr/>
        </p:nvCxnSpPr>
        <p:spPr>
          <a:xfrm flipV="1">
            <a:off x="0" y="6489398"/>
            <a:ext cx="2293895" cy="10696"/>
          </a:xfrm>
          <a:prstGeom prst="line">
            <a:avLst/>
          </a:prstGeom>
          <a:ln w="571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9CE1F45D-6D90-48E0-847B-F66929803374}"/>
              </a:ext>
            </a:extLst>
          </p:cNvPr>
          <p:cNvCxnSpPr>
            <a:cxnSpLocks/>
            <a:endCxn id="52" idx="1"/>
          </p:cNvCxnSpPr>
          <p:nvPr/>
        </p:nvCxnSpPr>
        <p:spPr>
          <a:xfrm>
            <a:off x="4620958" y="6489397"/>
            <a:ext cx="2221761" cy="16372"/>
          </a:xfrm>
          <a:prstGeom prst="line">
            <a:avLst/>
          </a:prstGeom>
          <a:ln w="571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D341C42C-736A-4C60-9B49-5461BAE97987}"/>
              </a:ext>
            </a:extLst>
          </p:cNvPr>
          <p:cNvCxnSpPr>
            <a:cxnSpLocks/>
          </p:cNvCxnSpPr>
          <p:nvPr/>
        </p:nvCxnSpPr>
        <p:spPr>
          <a:xfrm>
            <a:off x="8662641" y="6505769"/>
            <a:ext cx="679056" cy="0"/>
          </a:xfrm>
          <a:prstGeom prst="line">
            <a:avLst/>
          </a:prstGeom>
          <a:ln w="571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2CEC19DB-C6EB-40A5-8026-8FD98CF9604F}"/>
              </a:ext>
            </a:extLst>
          </p:cNvPr>
          <p:cNvCxnSpPr>
            <a:cxnSpLocks/>
          </p:cNvCxnSpPr>
          <p:nvPr/>
        </p:nvCxnSpPr>
        <p:spPr>
          <a:xfrm flipV="1">
            <a:off x="5749465" y="6135660"/>
            <a:ext cx="6732" cy="651054"/>
          </a:xfrm>
          <a:prstGeom prst="line">
            <a:avLst/>
          </a:prstGeom>
          <a:ln w="5715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58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childTnLst>
                                </p:cTn>
                              </p:par>
                              <p:par>
                                <p:cTn id="26" presetID="22" presetClass="entr" presetSubtype="2"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1000"/>
                                        <p:tgtEl>
                                          <p:spTgt spid="8"/>
                                        </p:tgtEl>
                                      </p:cBhvr>
                                    </p:animEffect>
                                  </p:childTnLst>
                                </p:cTn>
                              </p:par>
                            </p:childTnLst>
                          </p:cTn>
                        </p:par>
                        <p:par>
                          <p:cTn id="37" fill="hold">
                            <p:stCondLst>
                              <p:cond delay="1000"/>
                            </p:stCondLst>
                            <p:childTnLst>
                              <p:par>
                                <p:cTn id="38" presetID="2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childTnLst>
                                </p:cTn>
                              </p:par>
                              <p:par>
                                <p:cTn id="42" presetID="22" presetClass="entr" presetSubtype="2"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2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childTnLst>
                                </p:cTn>
                              </p:par>
                              <p:par>
                                <p:cTn id="55" presetID="22" presetClass="entr" presetSubtype="2"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par>
                                <p:cTn id="64" presetID="22" presetClass="entr" presetSubtype="8"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750"/>
                                        <p:tgtEl>
                                          <p:spTgt spid="10"/>
                                        </p:tgtEl>
                                      </p:cBhvr>
                                    </p:animEffect>
                                  </p:childTnLst>
                                </p:cTn>
                              </p:par>
                            </p:childTnLst>
                          </p:cTn>
                        </p:par>
                        <p:par>
                          <p:cTn id="72" fill="hold">
                            <p:stCondLst>
                              <p:cond delay="750"/>
                            </p:stCondLst>
                            <p:childTnLst>
                              <p:par>
                                <p:cTn id="73" presetID="2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50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down)">
                                      <p:cBhvr>
                                        <p:cTn id="84" dur="500"/>
                                        <p:tgtEl>
                                          <p:spTgt spid="16"/>
                                        </p:tgtEl>
                                      </p:cBhvr>
                                    </p:animEffect>
                                  </p:childTnLst>
                                </p:cTn>
                              </p:par>
                            </p:childTnLst>
                          </p:cTn>
                        </p:par>
                        <p:par>
                          <p:cTn id="85" fill="hold">
                            <p:stCondLst>
                              <p:cond delay="500"/>
                            </p:stCondLst>
                            <p:childTnLst>
                              <p:par>
                                <p:cTn id="86" presetID="23" presetClass="entr" presetSubtype="16"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childTnLst>
                                </p:cTn>
                              </p:par>
                              <p:par>
                                <p:cTn id="90" presetID="22" presetClass="entr" presetSubtype="8"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500"/>
                            </p:stCondLst>
                            <p:childTnLst>
                              <p:par>
                                <p:cTn id="99" presetID="23" presetClass="entr" presetSubtype="16"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left)">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randombar(horizontal)">
                                      <p:cBhvr>
                                        <p:cTn id="110" dur="500"/>
                                        <p:tgtEl>
                                          <p:spTgt spid="5"/>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randombar(horizontal)">
                                      <p:cBhvr>
                                        <p:cTn id="113" dur="500"/>
                                        <p:tgtEl>
                                          <p:spTgt spid="6"/>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randombar(horizontal)">
                                      <p:cBhvr>
                                        <p:cTn id="116" dur="500"/>
                                        <p:tgtEl>
                                          <p:spTgt spid="43"/>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randombar(horizontal)">
                                      <p:cBhvr>
                                        <p:cTn id="119" dur="500"/>
                                        <p:tgtEl>
                                          <p:spTgt spid="52"/>
                                        </p:tgtEl>
                                      </p:cBhvr>
                                    </p:animEffect>
                                  </p:childTnLst>
                                </p:cTn>
                              </p:par>
                              <p:par>
                                <p:cTn id="120" presetID="14" presetClass="entr" presetSubtype="10" fill="hold"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randombar(horizontal)">
                                      <p:cBhvr>
                                        <p:cTn id="122" dur="500"/>
                                        <p:tgtEl>
                                          <p:spTgt spid="18"/>
                                        </p:tgtEl>
                                      </p:cBhvr>
                                    </p:animEffect>
                                  </p:childTnLst>
                                </p:cTn>
                              </p:par>
                              <p:par>
                                <p:cTn id="123" presetID="14" presetClass="entr" presetSubtype="10" fill="hold"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randombar(horizontal)">
                                      <p:cBhvr>
                                        <p:cTn id="125" dur="500"/>
                                        <p:tgtEl>
                                          <p:spTgt spid="53"/>
                                        </p:tgtEl>
                                      </p:cBhvr>
                                    </p:animEffect>
                                  </p:childTnLst>
                                </p:cTn>
                              </p:par>
                              <p:par>
                                <p:cTn id="126" presetID="14" presetClass="entr" presetSubtype="10" fill="hold" nodeType="with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randombar(horizontal)">
                                      <p:cBhvr>
                                        <p:cTn id="128" dur="500"/>
                                        <p:tgtEl>
                                          <p:spTgt spid="54"/>
                                        </p:tgtEl>
                                      </p:cBhvr>
                                    </p:animEffect>
                                  </p:childTnLst>
                                </p:cTn>
                              </p:par>
                              <p:par>
                                <p:cTn id="129" presetID="14" presetClass="entr" presetSubtype="1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randombar(horizontal)">
                                      <p:cBhvr>
                                        <p:cTn id="1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9" grpId="0" animBg="1"/>
      <p:bldP spid="12" grpId="0" animBg="1"/>
      <p:bldP spid="13" grpId="0" animBg="1"/>
      <p:bldP spid="15" grpId="0" animBg="1"/>
      <p:bldP spid="16" grpId="0" animBg="1"/>
      <p:bldP spid="14" grpId="0" animBg="1"/>
      <p:bldP spid="22" grpId="0" animBg="1"/>
      <p:bldP spid="23" grpId="0" animBg="1"/>
      <p:bldP spid="24" grpId="0" animBg="1"/>
      <p:bldP spid="25" grpId="0" animBg="1"/>
      <p:bldP spid="26" grpId="0" animBg="1"/>
      <p:bldP spid="27" grpId="0" animBg="1"/>
      <p:bldP spid="42" grpId="0"/>
      <p:bldP spid="44" grpId="0"/>
      <p:bldP spid="46" grpId="0"/>
      <p:bldP spid="47" grpId="0"/>
      <p:bldP spid="48" grpId="0"/>
      <p:bldP spid="49" grpId="0"/>
      <p:bldP spid="50" grpId="0"/>
      <p:bldP spid="35" grpId="0"/>
      <p:bldP spid="5" grpId="0" animBg="1"/>
      <p:bldP spid="6" grpId="0"/>
      <p:bldP spid="43"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Annual Survey Results</a:t>
            </a:r>
            <a:endParaRPr lang="en-US" dirty="0"/>
          </a:p>
        </p:txBody>
      </p:sp>
      <p:sp>
        <p:nvSpPr>
          <p:cNvPr id="17" name="文本框 7">
            <a:extLst>
              <a:ext uri="{FF2B5EF4-FFF2-40B4-BE49-F238E27FC236}">
                <a16:creationId xmlns:a16="http://schemas.microsoft.com/office/drawing/2014/main" id="{E6C62E96-60B4-44EE-BF36-98E42A890670}"/>
              </a:ext>
            </a:extLst>
          </p:cNvPr>
          <p:cNvSpPr txBox="1"/>
          <p:nvPr/>
        </p:nvSpPr>
        <p:spPr>
          <a:xfrm>
            <a:off x="584199" y="1171457"/>
            <a:ext cx="11286108" cy="507831"/>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solidFill>
              </a:rPr>
              <a:t>How satisfied are you with your overall experience using PowerBuilder? </a:t>
            </a:r>
            <a:r>
              <a:rPr lang="en-US" altLang="zh-CN" dirty="0">
                <a:solidFill>
                  <a:schemeClr val="bg1"/>
                </a:solidFill>
              </a:rPr>
              <a:t>(1)</a:t>
            </a:r>
            <a:endParaRPr lang="zh-CN" altLang="en-US" sz="3200" dirty="0">
              <a:solidFill>
                <a:schemeClr val="bg1"/>
              </a:solidFill>
            </a:endParaRPr>
          </a:p>
        </p:txBody>
      </p:sp>
      <p:graphicFrame>
        <p:nvGraphicFramePr>
          <p:cNvPr id="5" name="图表 9">
            <a:extLst>
              <a:ext uri="{FF2B5EF4-FFF2-40B4-BE49-F238E27FC236}">
                <a16:creationId xmlns:a16="http://schemas.microsoft.com/office/drawing/2014/main" id="{DEF67B47-A061-4AF2-BFD2-3B6CC5AC8A7B}"/>
              </a:ext>
            </a:extLst>
          </p:cNvPr>
          <p:cNvGraphicFramePr/>
          <p:nvPr/>
        </p:nvGraphicFramePr>
        <p:xfrm>
          <a:off x="736599" y="2656102"/>
          <a:ext cx="10147301" cy="3644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68448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Annual Survey Results</a:t>
            </a:r>
            <a:endParaRPr lang="en-US" dirty="0"/>
          </a:p>
        </p:txBody>
      </p:sp>
      <p:sp>
        <p:nvSpPr>
          <p:cNvPr id="17" name="文本框 7">
            <a:extLst>
              <a:ext uri="{FF2B5EF4-FFF2-40B4-BE49-F238E27FC236}">
                <a16:creationId xmlns:a16="http://schemas.microsoft.com/office/drawing/2014/main" id="{E6C62E96-60B4-44EE-BF36-98E42A890670}"/>
              </a:ext>
            </a:extLst>
          </p:cNvPr>
          <p:cNvSpPr txBox="1"/>
          <p:nvPr/>
        </p:nvSpPr>
        <p:spPr>
          <a:xfrm>
            <a:off x="584199" y="1171457"/>
            <a:ext cx="11286108" cy="507831"/>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solidFill>
              </a:rPr>
              <a:t>How satisfied are you with your overall experience using PowerBuilder? </a:t>
            </a:r>
            <a:r>
              <a:rPr lang="en-US" altLang="zh-CN" dirty="0">
                <a:solidFill>
                  <a:schemeClr val="bg1"/>
                </a:solidFill>
              </a:rPr>
              <a:t>(2)</a:t>
            </a:r>
            <a:endParaRPr lang="zh-CN" altLang="en-US" sz="3200" dirty="0">
              <a:solidFill>
                <a:schemeClr val="bg1"/>
              </a:solidFill>
            </a:endParaRPr>
          </a:p>
        </p:txBody>
      </p:sp>
      <p:graphicFrame>
        <p:nvGraphicFramePr>
          <p:cNvPr id="7" name="Chart 6">
            <a:extLst>
              <a:ext uri="{FF2B5EF4-FFF2-40B4-BE49-F238E27FC236}">
                <a16:creationId xmlns:a16="http://schemas.microsoft.com/office/drawing/2014/main" id="{869A4178-62A1-436B-93AF-27898D7D05AD}"/>
              </a:ext>
            </a:extLst>
          </p:cNvPr>
          <p:cNvGraphicFramePr/>
          <p:nvPr>
            <p:extLst>
              <p:ext uri="{D42A27DB-BD31-4B8C-83A1-F6EECF244321}">
                <p14:modId xmlns:p14="http://schemas.microsoft.com/office/powerpoint/2010/main" val="2995488080"/>
              </p:ext>
            </p:extLst>
          </p:nvPr>
        </p:nvGraphicFramePr>
        <p:xfrm>
          <a:off x="951291" y="2264257"/>
          <a:ext cx="10491537" cy="3903897"/>
        </p:xfrm>
        <a:graphic>
          <a:graphicData uri="http://schemas.openxmlformats.org/drawingml/2006/chart">
            <c:chart xmlns:c="http://schemas.openxmlformats.org/drawingml/2006/chart" xmlns:r="http://schemas.openxmlformats.org/officeDocument/2006/relationships" r:id="rId2"/>
          </a:graphicData>
        </a:graphic>
      </p:graphicFrame>
      <p:sp>
        <p:nvSpPr>
          <p:cNvPr id="8" name="Freeform: Shape 7">
            <a:extLst>
              <a:ext uri="{FF2B5EF4-FFF2-40B4-BE49-F238E27FC236}">
                <a16:creationId xmlns:a16="http://schemas.microsoft.com/office/drawing/2014/main" id="{B87194DB-152A-4602-AE9C-A724D075B7D1}"/>
              </a:ext>
            </a:extLst>
          </p:cNvPr>
          <p:cNvSpPr/>
          <p:nvPr/>
        </p:nvSpPr>
        <p:spPr>
          <a:xfrm>
            <a:off x="2612986" y="2985048"/>
            <a:ext cx="7455411" cy="2586069"/>
          </a:xfrm>
          <a:custGeom>
            <a:avLst/>
            <a:gdLst>
              <a:gd name="connsiteX0" fmla="*/ 0 w 8488680"/>
              <a:gd name="connsiteY0" fmla="*/ 708660 h 2369820"/>
              <a:gd name="connsiteX1" fmla="*/ 0 w 8488680"/>
              <a:gd name="connsiteY1" fmla="*/ 2369820 h 2369820"/>
              <a:gd name="connsiteX2" fmla="*/ 8488680 w 8488680"/>
              <a:gd name="connsiteY2" fmla="*/ 2369820 h 2369820"/>
              <a:gd name="connsiteX3" fmla="*/ 8488680 w 8488680"/>
              <a:gd name="connsiteY3" fmla="*/ 0 h 2369820"/>
              <a:gd name="connsiteX4" fmla="*/ 6355080 w 8488680"/>
              <a:gd name="connsiteY4" fmla="*/ 289560 h 2369820"/>
              <a:gd name="connsiteX5" fmla="*/ 4236720 w 8488680"/>
              <a:gd name="connsiteY5" fmla="*/ 350520 h 2369820"/>
              <a:gd name="connsiteX6" fmla="*/ 2118360 w 8488680"/>
              <a:gd name="connsiteY6" fmla="*/ 594360 h 2369820"/>
              <a:gd name="connsiteX7" fmla="*/ 0 w 8488680"/>
              <a:gd name="connsiteY7" fmla="*/ 708660 h 2369820"/>
              <a:gd name="connsiteX0" fmla="*/ 0 w 8498010"/>
              <a:gd name="connsiteY0" fmla="*/ 1763023 h 2369820"/>
              <a:gd name="connsiteX1" fmla="*/ 9330 w 8498010"/>
              <a:gd name="connsiteY1" fmla="*/ 2369820 h 2369820"/>
              <a:gd name="connsiteX2" fmla="*/ 8498010 w 8498010"/>
              <a:gd name="connsiteY2" fmla="*/ 2369820 h 2369820"/>
              <a:gd name="connsiteX3" fmla="*/ 8498010 w 8498010"/>
              <a:gd name="connsiteY3" fmla="*/ 0 h 2369820"/>
              <a:gd name="connsiteX4" fmla="*/ 6364410 w 8498010"/>
              <a:gd name="connsiteY4" fmla="*/ 289560 h 2369820"/>
              <a:gd name="connsiteX5" fmla="*/ 4246050 w 8498010"/>
              <a:gd name="connsiteY5" fmla="*/ 350520 h 2369820"/>
              <a:gd name="connsiteX6" fmla="*/ 2127690 w 8498010"/>
              <a:gd name="connsiteY6" fmla="*/ 594360 h 2369820"/>
              <a:gd name="connsiteX7" fmla="*/ 0 w 8498010"/>
              <a:gd name="connsiteY7" fmla="*/ 1763023 h 2369820"/>
              <a:gd name="connsiteX0" fmla="*/ 0 w 8498010"/>
              <a:gd name="connsiteY0" fmla="*/ 1763023 h 2369820"/>
              <a:gd name="connsiteX1" fmla="*/ 9330 w 8498010"/>
              <a:gd name="connsiteY1" fmla="*/ 2369820 h 2369820"/>
              <a:gd name="connsiteX2" fmla="*/ 8498010 w 8498010"/>
              <a:gd name="connsiteY2" fmla="*/ 2369820 h 2369820"/>
              <a:gd name="connsiteX3" fmla="*/ 8498010 w 8498010"/>
              <a:gd name="connsiteY3" fmla="*/ 0 h 2369820"/>
              <a:gd name="connsiteX4" fmla="*/ 6364410 w 8498010"/>
              <a:gd name="connsiteY4" fmla="*/ 289560 h 2369820"/>
              <a:gd name="connsiteX5" fmla="*/ 4246050 w 8498010"/>
              <a:gd name="connsiteY5" fmla="*/ 350520 h 2369820"/>
              <a:gd name="connsiteX6" fmla="*/ 2099699 w 8498010"/>
              <a:gd name="connsiteY6" fmla="*/ 1340812 h 2369820"/>
              <a:gd name="connsiteX7" fmla="*/ 0 w 8498010"/>
              <a:gd name="connsiteY7" fmla="*/ 1763023 h 2369820"/>
              <a:gd name="connsiteX0" fmla="*/ 0 w 8498010"/>
              <a:gd name="connsiteY0" fmla="*/ 1763023 h 2369820"/>
              <a:gd name="connsiteX1" fmla="*/ 9330 w 8498010"/>
              <a:gd name="connsiteY1" fmla="*/ 2369820 h 2369820"/>
              <a:gd name="connsiteX2" fmla="*/ 8498010 w 8498010"/>
              <a:gd name="connsiteY2" fmla="*/ 2369820 h 2369820"/>
              <a:gd name="connsiteX3" fmla="*/ 8498010 w 8498010"/>
              <a:gd name="connsiteY3" fmla="*/ 0 h 2369820"/>
              <a:gd name="connsiteX4" fmla="*/ 6364410 w 8498010"/>
              <a:gd name="connsiteY4" fmla="*/ 289560 h 2369820"/>
              <a:gd name="connsiteX5" fmla="*/ 4246050 w 8498010"/>
              <a:gd name="connsiteY5" fmla="*/ 490480 h 2369820"/>
              <a:gd name="connsiteX6" fmla="*/ 2099699 w 8498010"/>
              <a:gd name="connsiteY6" fmla="*/ 1340812 h 2369820"/>
              <a:gd name="connsiteX7" fmla="*/ 0 w 8498010"/>
              <a:gd name="connsiteY7" fmla="*/ 1763023 h 2369820"/>
              <a:gd name="connsiteX0" fmla="*/ 0 w 8498010"/>
              <a:gd name="connsiteY0" fmla="*/ 1763023 h 2369820"/>
              <a:gd name="connsiteX1" fmla="*/ 9330 w 8498010"/>
              <a:gd name="connsiteY1" fmla="*/ 2369820 h 2369820"/>
              <a:gd name="connsiteX2" fmla="*/ 8498010 w 8498010"/>
              <a:gd name="connsiteY2" fmla="*/ 2369820 h 2369820"/>
              <a:gd name="connsiteX3" fmla="*/ 8498010 w 8498010"/>
              <a:gd name="connsiteY3" fmla="*/ 0 h 2369820"/>
              <a:gd name="connsiteX4" fmla="*/ 6327089 w 8498010"/>
              <a:gd name="connsiteY4" fmla="*/ 196254 h 2369820"/>
              <a:gd name="connsiteX5" fmla="*/ 4246050 w 8498010"/>
              <a:gd name="connsiteY5" fmla="*/ 490480 h 2369820"/>
              <a:gd name="connsiteX6" fmla="*/ 2099699 w 8498010"/>
              <a:gd name="connsiteY6" fmla="*/ 1340812 h 2369820"/>
              <a:gd name="connsiteX7" fmla="*/ 0 w 8498010"/>
              <a:gd name="connsiteY7" fmla="*/ 1763023 h 2369820"/>
              <a:gd name="connsiteX0" fmla="*/ 0 w 8498010"/>
              <a:gd name="connsiteY0" fmla="*/ 2220225 h 2827022"/>
              <a:gd name="connsiteX1" fmla="*/ 9330 w 8498010"/>
              <a:gd name="connsiteY1" fmla="*/ 2827022 h 2827022"/>
              <a:gd name="connsiteX2" fmla="*/ 8498010 w 8498010"/>
              <a:gd name="connsiteY2" fmla="*/ 2827022 h 2827022"/>
              <a:gd name="connsiteX3" fmla="*/ 8470018 w 8498010"/>
              <a:gd name="connsiteY3" fmla="*/ 0 h 2827022"/>
              <a:gd name="connsiteX4" fmla="*/ 6327089 w 8498010"/>
              <a:gd name="connsiteY4" fmla="*/ 653456 h 2827022"/>
              <a:gd name="connsiteX5" fmla="*/ 4246050 w 8498010"/>
              <a:gd name="connsiteY5" fmla="*/ 947682 h 2827022"/>
              <a:gd name="connsiteX6" fmla="*/ 2099699 w 8498010"/>
              <a:gd name="connsiteY6" fmla="*/ 1798014 h 2827022"/>
              <a:gd name="connsiteX7" fmla="*/ 0 w 8498010"/>
              <a:gd name="connsiteY7" fmla="*/ 2220225 h 2827022"/>
              <a:gd name="connsiteX0" fmla="*/ 18662 w 8516672"/>
              <a:gd name="connsiteY0" fmla="*/ 2220225 h 2827022"/>
              <a:gd name="connsiteX1" fmla="*/ 0 w 8516672"/>
              <a:gd name="connsiteY1" fmla="*/ 2827022 h 2827022"/>
              <a:gd name="connsiteX2" fmla="*/ 8516672 w 8516672"/>
              <a:gd name="connsiteY2" fmla="*/ 2827022 h 2827022"/>
              <a:gd name="connsiteX3" fmla="*/ 8488680 w 8516672"/>
              <a:gd name="connsiteY3" fmla="*/ 0 h 2827022"/>
              <a:gd name="connsiteX4" fmla="*/ 6345751 w 8516672"/>
              <a:gd name="connsiteY4" fmla="*/ 653456 h 2827022"/>
              <a:gd name="connsiteX5" fmla="*/ 4264712 w 8516672"/>
              <a:gd name="connsiteY5" fmla="*/ 947682 h 2827022"/>
              <a:gd name="connsiteX6" fmla="*/ 2118361 w 8516672"/>
              <a:gd name="connsiteY6" fmla="*/ 1798014 h 2827022"/>
              <a:gd name="connsiteX7" fmla="*/ 18662 w 8516672"/>
              <a:gd name="connsiteY7" fmla="*/ 2220225 h 2827022"/>
              <a:gd name="connsiteX0" fmla="*/ 0 w 8516672"/>
              <a:gd name="connsiteY0" fmla="*/ 2220225 h 2827022"/>
              <a:gd name="connsiteX1" fmla="*/ 0 w 8516672"/>
              <a:gd name="connsiteY1" fmla="*/ 2827022 h 2827022"/>
              <a:gd name="connsiteX2" fmla="*/ 8516672 w 8516672"/>
              <a:gd name="connsiteY2" fmla="*/ 2827022 h 2827022"/>
              <a:gd name="connsiteX3" fmla="*/ 8488680 w 8516672"/>
              <a:gd name="connsiteY3" fmla="*/ 0 h 2827022"/>
              <a:gd name="connsiteX4" fmla="*/ 6345751 w 8516672"/>
              <a:gd name="connsiteY4" fmla="*/ 653456 h 2827022"/>
              <a:gd name="connsiteX5" fmla="*/ 4264712 w 8516672"/>
              <a:gd name="connsiteY5" fmla="*/ 947682 h 2827022"/>
              <a:gd name="connsiteX6" fmla="*/ 2118361 w 8516672"/>
              <a:gd name="connsiteY6" fmla="*/ 1798014 h 2827022"/>
              <a:gd name="connsiteX7" fmla="*/ 0 w 8516672"/>
              <a:gd name="connsiteY7" fmla="*/ 2220225 h 2827022"/>
              <a:gd name="connsiteX0" fmla="*/ 0 w 8516672"/>
              <a:gd name="connsiteY0" fmla="*/ 2103346 h 2827022"/>
              <a:gd name="connsiteX1" fmla="*/ 0 w 8516672"/>
              <a:gd name="connsiteY1" fmla="*/ 2827022 h 2827022"/>
              <a:gd name="connsiteX2" fmla="*/ 8516672 w 8516672"/>
              <a:gd name="connsiteY2" fmla="*/ 2827022 h 2827022"/>
              <a:gd name="connsiteX3" fmla="*/ 8488680 w 8516672"/>
              <a:gd name="connsiteY3" fmla="*/ 0 h 2827022"/>
              <a:gd name="connsiteX4" fmla="*/ 6345751 w 8516672"/>
              <a:gd name="connsiteY4" fmla="*/ 653456 h 2827022"/>
              <a:gd name="connsiteX5" fmla="*/ 4264712 w 8516672"/>
              <a:gd name="connsiteY5" fmla="*/ 947682 h 2827022"/>
              <a:gd name="connsiteX6" fmla="*/ 2118361 w 8516672"/>
              <a:gd name="connsiteY6" fmla="*/ 1798014 h 2827022"/>
              <a:gd name="connsiteX7" fmla="*/ 0 w 8516672"/>
              <a:gd name="connsiteY7" fmla="*/ 2103346 h 2827022"/>
              <a:gd name="connsiteX0" fmla="*/ 0 w 8516672"/>
              <a:gd name="connsiteY0" fmla="*/ 2103346 h 2827022"/>
              <a:gd name="connsiteX1" fmla="*/ 0 w 8516672"/>
              <a:gd name="connsiteY1" fmla="*/ 2827022 h 2827022"/>
              <a:gd name="connsiteX2" fmla="*/ 8516672 w 8516672"/>
              <a:gd name="connsiteY2" fmla="*/ 2827022 h 2827022"/>
              <a:gd name="connsiteX3" fmla="*/ 8488680 w 8516672"/>
              <a:gd name="connsiteY3" fmla="*/ 0 h 2827022"/>
              <a:gd name="connsiteX4" fmla="*/ 6345751 w 8516672"/>
              <a:gd name="connsiteY4" fmla="*/ 653456 h 2827022"/>
              <a:gd name="connsiteX5" fmla="*/ 4264712 w 8516672"/>
              <a:gd name="connsiteY5" fmla="*/ 947682 h 2827022"/>
              <a:gd name="connsiteX6" fmla="*/ 2132111 w 8516672"/>
              <a:gd name="connsiteY6" fmla="*/ 1488628 h 2827022"/>
              <a:gd name="connsiteX7" fmla="*/ 0 w 8516672"/>
              <a:gd name="connsiteY7" fmla="*/ 2103346 h 2827022"/>
              <a:gd name="connsiteX0" fmla="*/ 0 w 8516672"/>
              <a:gd name="connsiteY0" fmla="*/ 2103346 h 2827022"/>
              <a:gd name="connsiteX1" fmla="*/ 0 w 8516672"/>
              <a:gd name="connsiteY1" fmla="*/ 2827022 h 2827022"/>
              <a:gd name="connsiteX2" fmla="*/ 8516672 w 8516672"/>
              <a:gd name="connsiteY2" fmla="*/ 2827022 h 2827022"/>
              <a:gd name="connsiteX3" fmla="*/ 8488680 w 8516672"/>
              <a:gd name="connsiteY3" fmla="*/ 0 h 2827022"/>
              <a:gd name="connsiteX4" fmla="*/ 6345751 w 8516672"/>
              <a:gd name="connsiteY4" fmla="*/ 653456 h 2827022"/>
              <a:gd name="connsiteX5" fmla="*/ 4244087 w 8516672"/>
              <a:gd name="connsiteY5" fmla="*/ 1215816 h 2827022"/>
              <a:gd name="connsiteX6" fmla="*/ 2132111 w 8516672"/>
              <a:gd name="connsiteY6" fmla="*/ 1488628 h 2827022"/>
              <a:gd name="connsiteX7" fmla="*/ 0 w 8516672"/>
              <a:gd name="connsiteY7" fmla="*/ 2103346 h 2827022"/>
              <a:gd name="connsiteX0" fmla="*/ 0 w 8516672"/>
              <a:gd name="connsiteY0" fmla="*/ 1449890 h 2173566"/>
              <a:gd name="connsiteX1" fmla="*/ 0 w 8516672"/>
              <a:gd name="connsiteY1" fmla="*/ 2173566 h 2173566"/>
              <a:gd name="connsiteX2" fmla="*/ 8516672 w 8516672"/>
              <a:gd name="connsiteY2" fmla="*/ 2173566 h 2173566"/>
              <a:gd name="connsiteX3" fmla="*/ 6345751 w 8516672"/>
              <a:gd name="connsiteY3" fmla="*/ 0 h 2173566"/>
              <a:gd name="connsiteX4" fmla="*/ 4244087 w 8516672"/>
              <a:gd name="connsiteY4" fmla="*/ 562360 h 2173566"/>
              <a:gd name="connsiteX5" fmla="*/ 2132111 w 8516672"/>
              <a:gd name="connsiteY5" fmla="*/ 835172 h 2173566"/>
              <a:gd name="connsiteX6" fmla="*/ 0 w 8516672"/>
              <a:gd name="connsiteY6" fmla="*/ 1449890 h 2173566"/>
              <a:gd name="connsiteX0" fmla="*/ 0 w 6350993"/>
              <a:gd name="connsiteY0" fmla="*/ 1449890 h 2180441"/>
              <a:gd name="connsiteX1" fmla="*/ 0 w 6350993"/>
              <a:gd name="connsiteY1" fmla="*/ 2173566 h 2180441"/>
              <a:gd name="connsiteX2" fmla="*/ 6350993 w 6350993"/>
              <a:gd name="connsiteY2" fmla="*/ 2180441 h 2180441"/>
              <a:gd name="connsiteX3" fmla="*/ 6345751 w 6350993"/>
              <a:gd name="connsiteY3" fmla="*/ 0 h 2180441"/>
              <a:gd name="connsiteX4" fmla="*/ 4244087 w 6350993"/>
              <a:gd name="connsiteY4" fmla="*/ 562360 h 2180441"/>
              <a:gd name="connsiteX5" fmla="*/ 2132111 w 6350993"/>
              <a:gd name="connsiteY5" fmla="*/ 835172 h 2180441"/>
              <a:gd name="connsiteX6" fmla="*/ 0 w 6350993"/>
              <a:gd name="connsiteY6" fmla="*/ 1449890 h 2180441"/>
              <a:gd name="connsiteX0" fmla="*/ 0 w 6350993"/>
              <a:gd name="connsiteY0" fmla="*/ 1731774 h 2462325"/>
              <a:gd name="connsiteX1" fmla="*/ 0 w 6350993"/>
              <a:gd name="connsiteY1" fmla="*/ 2455450 h 2462325"/>
              <a:gd name="connsiteX2" fmla="*/ 6350993 w 6350993"/>
              <a:gd name="connsiteY2" fmla="*/ 2462325 h 2462325"/>
              <a:gd name="connsiteX3" fmla="*/ 6345751 w 6350993"/>
              <a:gd name="connsiteY3" fmla="*/ 0 h 2462325"/>
              <a:gd name="connsiteX4" fmla="*/ 4244087 w 6350993"/>
              <a:gd name="connsiteY4" fmla="*/ 844244 h 2462325"/>
              <a:gd name="connsiteX5" fmla="*/ 2132111 w 6350993"/>
              <a:gd name="connsiteY5" fmla="*/ 1117056 h 2462325"/>
              <a:gd name="connsiteX6" fmla="*/ 0 w 6350993"/>
              <a:gd name="connsiteY6" fmla="*/ 1731774 h 2462325"/>
              <a:gd name="connsiteX0" fmla="*/ 0 w 6350993"/>
              <a:gd name="connsiteY0" fmla="*/ 1731774 h 2462325"/>
              <a:gd name="connsiteX1" fmla="*/ 0 w 6350993"/>
              <a:gd name="connsiteY1" fmla="*/ 2455450 h 2462325"/>
              <a:gd name="connsiteX2" fmla="*/ 6350993 w 6350993"/>
              <a:gd name="connsiteY2" fmla="*/ 2462325 h 2462325"/>
              <a:gd name="connsiteX3" fmla="*/ 6345751 w 6350993"/>
              <a:gd name="connsiteY3" fmla="*/ 0 h 2462325"/>
              <a:gd name="connsiteX4" fmla="*/ 4214771 w 6350993"/>
              <a:gd name="connsiteY4" fmla="*/ 631113 h 2462325"/>
              <a:gd name="connsiteX5" fmla="*/ 2132111 w 6350993"/>
              <a:gd name="connsiteY5" fmla="*/ 1117056 h 2462325"/>
              <a:gd name="connsiteX6" fmla="*/ 0 w 6350993"/>
              <a:gd name="connsiteY6" fmla="*/ 1731774 h 2462325"/>
              <a:gd name="connsiteX0" fmla="*/ 0 w 6350993"/>
              <a:gd name="connsiteY0" fmla="*/ 1731774 h 2462325"/>
              <a:gd name="connsiteX1" fmla="*/ 0 w 6350993"/>
              <a:gd name="connsiteY1" fmla="*/ 2455450 h 2462325"/>
              <a:gd name="connsiteX2" fmla="*/ 6350993 w 6350993"/>
              <a:gd name="connsiteY2" fmla="*/ 2462325 h 2462325"/>
              <a:gd name="connsiteX3" fmla="*/ 6345751 w 6350993"/>
              <a:gd name="connsiteY3" fmla="*/ 0 h 2462325"/>
              <a:gd name="connsiteX4" fmla="*/ 4214771 w 6350993"/>
              <a:gd name="connsiteY4" fmla="*/ 631113 h 2462325"/>
              <a:gd name="connsiteX5" fmla="*/ 2114521 w 6350993"/>
              <a:gd name="connsiteY5" fmla="*/ 958927 h 2462325"/>
              <a:gd name="connsiteX6" fmla="*/ 0 w 6350993"/>
              <a:gd name="connsiteY6" fmla="*/ 1731774 h 2462325"/>
              <a:gd name="connsiteX0" fmla="*/ 0 w 6362720"/>
              <a:gd name="connsiteY0" fmla="*/ 1642396 h 2462325"/>
              <a:gd name="connsiteX1" fmla="*/ 11727 w 6362720"/>
              <a:gd name="connsiteY1" fmla="*/ 2455450 h 2462325"/>
              <a:gd name="connsiteX2" fmla="*/ 6362720 w 6362720"/>
              <a:gd name="connsiteY2" fmla="*/ 2462325 h 2462325"/>
              <a:gd name="connsiteX3" fmla="*/ 6357478 w 6362720"/>
              <a:gd name="connsiteY3" fmla="*/ 0 h 2462325"/>
              <a:gd name="connsiteX4" fmla="*/ 4226498 w 6362720"/>
              <a:gd name="connsiteY4" fmla="*/ 631113 h 2462325"/>
              <a:gd name="connsiteX5" fmla="*/ 2126248 w 6362720"/>
              <a:gd name="connsiteY5" fmla="*/ 958927 h 2462325"/>
              <a:gd name="connsiteX6" fmla="*/ 0 w 6362720"/>
              <a:gd name="connsiteY6" fmla="*/ 1642396 h 2462325"/>
              <a:gd name="connsiteX0" fmla="*/ 0 w 6362720"/>
              <a:gd name="connsiteY0" fmla="*/ 1642396 h 2462325"/>
              <a:gd name="connsiteX1" fmla="*/ 11727 w 6362720"/>
              <a:gd name="connsiteY1" fmla="*/ 2455450 h 2462325"/>
              <a:gd name="connsiteX2" fmla="*/ 6362720 w 6362720"/>
              <a:gd name="connsiteY2" fmla="*/ 2462325 h 2462325"/>
              <a:gd name="connsiteX3" fmla="*/ 6357478 w 6362720"/>
              <a:gd name="connsiteY3" fmla="*/ 0 h 2462325"/>
              <a:gd name="connsiteX4" fmla="*/ 4244087 w 6362720"/>
              <a:gd name="connsiteY4" fmla="*/ 637989 h 2462325"/>
              <a:gd name="connsiteX5" fmla="*/ 2126248 w 6362720"/>
              <a:gd name="connsiteY5" fmla="*/ 958927 h 2462325"/>
              <a:gd name="connsiteX6" fmla="*/ 0 w 6362720"/>
              <a:gd name="connsiteY6" fmla="*/ 1642396 h 2462325"/>
              <a:gd name="connsiteX0" fmla="*/ 0 w 6356857"/>
              <a:gd name="connsiteY0" fmla="*/ 1951780 h 2462325"/>
              <a:gd name="connsiteX1" fmla="*/ 5864 w 6356857"/>
              <a:gd name="connsiteY1" fmla="*/ 2455450 h 2462325"/>
              <a:gd name="connsiteX2" fmla="*/ 6356857 w 6356857"/>
              <a:gd name="connsiteY2" fmla="*/ 2462325 h 2462325"/>
              <a:gd name="connsiteX3" fmla="*/ 6351615 w 6356857"/>
              <a:gd name="connsiteY3" fmla="*/ 0 h 2462325"/>
              <a:gd name="connsiteX4" fmla="*/ 4238224 w 6356857"/>
              <a:gd name="connsiteY4" fmla="*/ 637989 h 2462325"/>
              <a:gd name="connsiteX5" fmla="*/ 2120385 w 6356857"/>
              <a:gd name="connsiteY5" fmla="*/ 958927 h 2462325"/>
              <a:gd name="connsiteX6" fmla="*/ 0 w 6356857"/>
              <a:gd name="connsiteY6" fmla="*/ 1951780 h 2462325"/>
              <a:gd name="connsiteX0" fmla="*/ 0 w 6356857"/>
              <a:gd name="connsiteY0" fmla="*/ 1951780 h 2462325"/>
              <a:gd name="connsiteX1" fmla="*/ 5864 w 6356857"/>
              <a:gd name="connsiteY1" fmla="*/ 2455450 h 2462325"/>
              <a:gd name="connsiteX2" fmla="*/ 6356857 w 6356857"/>
              <a:gd name="connsiteY2" fmla="*/ 2462325 h 2462325"/>
              <a:gd name="connsiteX3" fmla="*/ 6351615 w 6356857"/>
              <a:gd name="connsiteY3" fmla="*/ 0 h 2462325"/>
              <a:gd name="connsiteX4" fmla="*/ 4238224 w 6356857"/>
              <a:gd name="connsiteY4" fmla="*/ 637989 h 2462325"/>
              <a:gd name="connsiteX5" fmla="*/ 2120385 w 6356857"/>
              <a:gd name="connsiteY5" fmla="*/ 1392066 h 2462325"/>
              <a:gd name="connsiteX6" fmla="*/ 0 w 6356857"/>
              <a:gd name="connsiteY6" fmla="*/ 1951780 h 2462325"/>
              <a:gd name="connsiteX0" fmla="*/ 0 w 6356857"/>
              <a:gd name="connsiteY0" fmla="*/ 1951780 h 2462325"/>
              <a:gd name="connsiteX1" fmla="*/ 5864 w 6356857"/>
              <a:gd name="connsiteY1" fmla="*/ 2455450 h 2462325"/>
              <a:gd name="connsiteX2" fmla="*/ 6356857 w 6356857"/>
              <a:gd name="connsiteY2" fmla="*/ 2462325 h 2462325"/>
              <a:gd name="connsiteX3" fmla="*/ 6351615 w 6356857"/>
              <a:gd name="connsiteY3" fmla="*/ 0 h 2462325"/>
              <a:gd name="connsiteX4" fmla="*/ 4244087 w 6356857"/>
              <a:gd name="connsiteY4" fmla="*/ 46720 h 2462325"/>
              <a:gd name="connsiteX5" fmla="*/ 2120385 w 6356857"/>
              <a:gd name="connsiteY5" fmla="*/ 1392066 h 2462325"/>
              <a:gd name="connsiteX6" fmla="*/ 0 w 6356857"/>
              <a:gd name="connsiteY6" fmla="*/ 1951780 h 2462325"/>
              <a:gd name="connsiteX0" fmla="*/ 0 w 6357920"/>
              <a:gd name="connsiteY0" fmla="*/ 2075535 h 2586080"/>
              <a:gd name="connsiteX1" fmla="*/ 5864 w 6357920"/>
              <a:gd name="connsiteY1" fmla="*/ 2579205 h 2586080"/>
              <a:gd name="connsiteX2" fmla="*/ 6356857 w 6357920"/>
              <a:gd name="connsiteY2" fmla="*/ 2586080 h 2586080"/>
              <a:gd name="connsiteX3" fmla="*/ 6357479 w 6357920"/>
              <a:gd name="connsiteY3" fmla="*/ 0 h 2586080"/>
              <a:gd name="connsiteX4" fmla="*/ 4244087 w 6357920"/>
              <a:gd name="connsiteY4" fmla="*/ 170475 h 2586080"/>
              <a:gd name="connsiteX5" fmla="*/ 2120385 w 6357920"/>
              <a:gd name="connsiteY5" fmla="*/ 1515821 h 2586080"/>
              <a:gd name="connsiteX6" fmla="*/ 0 w 6357920"/>
              <a:gd name="connsiteY6" fmla="*/ 2075535 h 258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7920" h="2586080">
                <a:moveTo>
                  <a:pt x="0" y="2075535"/>
                </a:moveTo>
                <a:cubicBezTo>
                  <a:pt x="1955" y="2243425"/>
                  <a:pt x="3909" y="2411315"/>
                  <a:pt x="5864" y="2579205"/>
                </a:cubicBezTo>
                <a:lnTo>
                  <a:pt x="6356857" y="2586080"/>
                </a:lnTo>
                <a:cubicBezTo>
                  <a:pt x="6355110" y="1859266"/>
                  <a:pt x="6359226" y="726814"/>
                  <a:pt x="6357479" y="0"/>
                </a:cubicBezTo>
                <a:lnTo>
                  <a:pt x="4244087" y="170475"/>
                </a:lnTo>
                <a:lnTo>
                  <a:pt x="2120385" y="1515821"/>
                </a:lnTo>
                <a:lnTo>
                  <a:pt x="0" y="2075535"/>
                </a:lnTo>
                <a:close/>
              </a:path>
            </a:pathLst>
          </a:custGeom>
          <a:gradFill>
            <a:gsLst>
              <a:gs pos="0">
                <a:schemeClr val="accent1">
                  <a:alpha val="11000"/>
                </a:schemeClr>
              </a:gs>
              <a:gs pos="100000">
                <a:srgbClr val="0078D4">
                  <a:alpha val="6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Tree>
    <p:extLst>
      <p:ext uri="{BB962C8B-B14F-4D97-AF65-F5344CB8AC3E}">
        <p14:creationId xmlns:p14="http://schemas.microsoft.com/office/powerpoint/2010/main" val="28749638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Annual Survey Results</a:t>
            </a:r>
            <a:endParaRPr lang="en-US" dirty="0"/>
          </a:p>
        </p:txBody>
      </p:sp>
      <p:graphicFrame>
        <p:nvGraphicFramePr>
          <p:cNvPr id="5" name="图表 6">
            <a:extLst>
              <a:ext uri="{FF2B5EF4-FFF2-40B4-BE49-F238E27FC236}">
                <a16:creationId xmlns:a16="http://schemas.microsoft.com/office/drawing/2014/main" id="{76F98135-61F7-44C8-BD6A-CA275E880BAB}"/>
              </a:ext>
            </a:extLst>
          </p:cNvPr>
          <p:cNvGraphicFramePr/>
          <p:nvPr>
            <p:extLst>
              <p:ext uri="{D42A27DB-BD31-4B8C-83A1-F6EECF244321}">
                <p14:modId xmlns:p14="http://schemas.microsoft.com/office/powerpoint/2010/main" val="762055639"/>
              </p:ext>
            </p:extLst>
          </p:nvPr>
        </p:nvGraphicFramePr>
        <p:xfrm>
          <a:off x="686289" y="2101053"/>
          <a:ext cx="4671894" cy="4207412"/>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7">
            <a:extLst>
              <a:ext uri="{FF2B5EF4-FFF2-40B4-BE49-F238E27FC236}">
                <a16:creationId xmlns:a16="http://schemas.microsoft.com/office/drawing/2014/main" id="{DC85CAE3-94EA-4D27-9D21-DAC218482124}"/>
              </a:ext>
            </a:extLst>
          </p:cNvPr>
          <p:cNvSpPr txBox="1"/>
          <p:nvPr/>
        </p:nvSpPr>
        <p:spPr>
          <a:xfrm>
            <a:off x="584199" y="1171457"/>
            <a:ext cx="11286108" cy="507831"/>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lumMod val="95000"/>
                    <a:lumOff val="5000"/>
                  </a:schemeClr>
                </a:solidFill>
              </a:rPr>
              <a:t>What is the version of PowerBuilder you are using for your projects?</a:t>
            </a:r>
            <a:endParaRPr lang="zh-CN" altLang="en-US" sz="3200" dirty="0">
              <a:solidFill>
                <a:schemeClr val="bg1">
                  <a:lumMod val="95000"/>
                  <a:lumOff val="5000"/>
                </a:schemeClr>
              </a:solidFill>
            </a:endParaRPr>
          </a:p>
        </p:txBody>
      </p:sp>
      <p:grpSp>
        <p:nvGrpSpPr>
          <p:cNvPr id="7" name="组合 42">
            <a:extLst>
              <a:ext uri="{FF2B5EF4-FFF2-40B4-BE49-F238E27FC236}">
                <a16:creationId xmlns:a16="http://schemas.microsoft.com/office/drawing/2014/main" id="{F9D0378D-572B-4698-94E0-926744948860}"/>
              </a:ext>
            </a:extLst>
          </p:cNvPr>
          <p:cNvGrpSpPr/>
          <p:nvPr/>
        </p:nvGrpSpPr>
        <p:grpSpPr>
          <a:xfrm>
            <a:off x="5781802" y="3149261"/>
            <a:ext cx="848237" cy="307777"/>
            <a:chOff x="12344397" y="4433657"/>
            <a:chExt cx="1073567" cy="389537"/>
          </a:xfrm>
        </p:grpSpPr>
        <p:sp>
          <p:nvSpPr>
            <p:cNvPr id="8" name="椭圆 4">
              <a:extLst>
                <a:ext uri="{FF2B5EF4-FFF2-40B4-BE49-F238E27FC236}">
                  <a16:creationId xmlns:a16="http://schemas.microsoft.com/office/drawing/2014/main" id="{7437E282-9447-4376-B56A-C124BE5C80DB}"/>
                </a:ext>
              </a:extLst>
            </p:cNvPr>
            <p:cNvSpPr/>
            <p:nvPr/>
          </p:nvSpPr>
          <p:spPr>
            <a:xfrm>
              <a:off x="12344397" y="4502143"/>
              <a:ext cx="277894" cy="277895"/>
            </a:xfrm>
            <a:prstGeom prst="ellipse">
              <a:avLst/>
            </a:prstGeom>
            <a:solidFill>
              <a:srgbClr val="2289F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9" name="文本框 5">
              <a:extLst>
                <a:ext uri="{FF2B5EF4-FFF2-40B4-BE49-F238E27FC236}">
                  <a16:creationId xmlns:a16="http://schemas.microsoft.com/office/drawing/2014/main" id="{9BEB896E-78E2-4596-AE89-B5E6D23A1E56}"/>
                </a:ext>
              </a:extLst>
            </p:cNvPr>
            <p:cNvSpPr txBox="1"/>
            <p:nvPr/>
          </p:nvSpPr>
          <p:spPr>
            <a:xfrm>
              <a:off x="12697322" y="4433657"/>
              <a:ext cx="720642"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2025</a:t>
              </a:r>
              <a:endParaRPr lang="zh-CN" altLang="en-US" sz="1400" dirty="0">
                <a:solidFill>
                  <a:schemeClr val="bg1">
                    <a:lumMod val="95000"/>
                    <a:lumOff val="5000"/>
                  </a:schemeClr>
                </a:solidFill>
              </a:endParaRPr>
            </a:p>
          </p:txBody>
        </p:sp>
      </p:grpSp>
      <p:grpSp>
        <p:nvGrpSpPr>
          <p:cNvPr id="10" name="组合 41">
            <a:extLst>
              <a:ext uri="{FF2B5EF4-FFF2-40B4-BE49-F238E27FC236}">
                <a16:creationId xmlns:a16="http://schemas.microsoft.com/office/drawing/2014/main" id="{13E9DB0B-E57D-4B9E-A8C0-27E3E260F1EE}"/>
              </a:ext>
            </a:extLst>
          </p:cNvPr>
          <p:cNvGrpSpPr/>
          <p:nvPr/>
        </p:nvGrpSpPr>
        <p:grpSpPr>
          <a:xfrm>
            <a:off x="5781802" y="3601929"/>
            <a:ext cx="1417045" cy="307777"/>
            <a:chOff x="12344400" y="4958356"/>
            <a:chExt cx="1793477" cy="389537"/>
          </a:xfrm>
        </p:grpSpPr>
        <p:sp>
          <p:nvSpPr>
            <p:cNvPr id="11" name="椭圆 11">
              <a:extLst>
                <a:ext uri="{FF2B5EF4-FFF2-40B4-BE49-F238E27FC236}">
                  <a16:creationId xmlns:a16="http://schemas.microsoft.com/office/drawing/2014/main" id="{06AB90B0-F67D-4A65-92B7-AF9800BA3F4A}"/>
                </a:ext>
              </a:extLst>
            </p:cNvPr>
            <p:cNvSpPr/>
            <p:nvPr/>
          </p:nvSpPr>
          <p:spPr>
            <a:xfrm>
              <a:off x="12344400" y="5026841"/>
              <a:ext cx="277894" cy="277895"/>
            </a:xfrm>
            <a:prstGeom prst="ellipse">
              <a:avLst/>
            </a:prstGeom>
            <a:solidFill>
              <a:srgbClr val="28B66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12" name="文本框 12">
              <a:extLst>
                <a:ext uri="{FF2B5EF4-FFF2-40B4-BE49-F238E27FC236}">
                  <a16:creationId xmlns:a16="http://schemas.microsoft.com/office/drawing/2014/main" id="{4DB0A00F-ACCF-4BD0-997E-EDE085994A90}"/>
                </a:ext>
              </a:extLst>
            </p:cNvPr>
            <p:cNvSpPr txBox="1"/>
            <p:nvPr/>
          </p:nvSpPr>
          <p:spPr>
            <a:xfrm>
              <a:off x="12697323" y="4958356"/>
              <a:ext cx="1440554"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2022 R3 LTS</a:t>
              </a:r>
              <a:endParaRPr lang="zh-CN" altLang="en-US" sz="1400" dirty="0">
                <a:solidFill>
                  <a:schemeClr val="bg1">
                    <a:lumMod val="95000"/>
                    <a:lumOff val="5000"/>
                  </a:schemeClr>
                </a:solidFill>
              </a:endParaRPr>
            </a:p>
          </p:txBody>
        </p:sp>
      </p:grpSp>
      <p:grpSp>
        <p:nvGrpSpPr>
          <p:cNvPr id="13" name="组合 40">
            <a:extLst>
              <a:ext uri="{FF2B5EF4-FFF2-40B4-BE49-F238E27FC236}">
                <a16:creationId xmlns:a16="http://schemas.microsoft.com/office/drawing/2014/main" id="{2E9B45CE-A8B3-4F1E-92F1-1305956AA632}"/>
              </a:ext>
            </a:extLst>
          </p:cNvPr>
          <p:cNvGrpSpPr/>
          <p:nvPr/>
        </p:nvGrpSpPr>
        <p:grpSpPr>
          <a:xfrm>
            <a:off x="5781794" y="4068349"/>
            <a:ext cx="1753932" cy="307777"/>
            <a:chOff x="12344400" y="5500459"/>
            <a:chExt cx="2219858" cy="389537"/>
          </a:xfrm>
        </p:grpSpPr>
        <p:sp>
          <p:nvSpPr>
            <p:cNvPr id="14" name="椭圆 14">
              <a:extLst>
                <a:ext uri="{FF2B5EF4-FFF2-40B4-BE49-F238E27FC236}">
                  <a16:creationId xmlns:a16="http://schemas.microsoft.com/office/drawing/2014/main" id="{672B393F-247E-4CC3-ACF9-4D96EA98034F}"/>
                </a:ext>
              </a:extLst>
            </p:cNvPr>
            <p:cNvSpPr/>
            <p:nvPr/>
          </p:nvSpPr>
          <p:spPr>
            <a:xfrm>
              <a:off x="12344400" y="5551542"/>
              <a:ext cx="277894" cy="277895"/>
            </a:xfrm>
            <a:prstGeom prst="ellipse">
              <a:avLst/>
            </a:prstGeom>
            <a:solidFill>
              <a:srgbClr val="4C50F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15" name="文本框 15">
              <a:extLst>
                <a:ext uri="{FF2B5EF4-FFF2-40B4-BE49-F238E27FC236}">
                  <a16:creationId xmlns:a16="http://schemas.microsoft.com/office/drawing/2014/main" id="{17065F0D-C661-48AE-A816-4C5F7A4C7D89}"/>
                </a:ext>
              </a:extLst>
            </p:cNvPr>
            <p:cNvSpPr txBox="1"/>
            <p:nvPr/>
          </p:nvSpPr>
          <p:spPr>
            <a:xfrm>
              <a:off x="12697323" y="5500459"/>
              <a:ext cx="1866935"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2022 or 2022 R2</a:t>
              </a:r>
              <a:endParaRPr lang="zh-CN" altLang="en-US" sz="1400" dirty="0">
                <a:solidFill>
                  <a:schemeClr val="bg1">
                    <a:lumMod val="95000"/>
                    <a:lumOff val="5000"/>
                  </a:schemeClr>
                </a:solidFill>
              </a:endParaRPr>
            </a:p>
          </p:txBody>
        </p:sp>
      </p:grpSp>
      <p:grpSp>
        <p:nvGrpSpPr>
          <p:cNvPr id="16" name="组合 39">
            <a:extLst>
              <a:ext uri="{FF2B5EF4-FFF2-40B4-BE49-F238E27FC236}">
                <a16:creationId xmlns:a16="http://schemas.microsoft.com/office/drawing/2014/main" id="{AC79A6EA-1AF4-4474-9C34-38E3700D9BDE}"/>
              </a:ext>
            </a:extLst>
          </p:cNvPr>
          <p:cNvGrpSpPr/>
          <p:nvPr/>
        </p:nvGrpSpPr>
        <p:grpSpPr>
          <a:xfrm>
            <a:off x="5781789" y="4514143"/>
            <a:ext cx="1417045" cy="307777"/>
            <a:chOff x="12344400" y="6007757"/>
            <a:chExt cx="1793479" cy="389537"/>
          </a:xfrm>
        </p:grpSpPr>
        <p:sp>
          <p:nvSpPr>
            <p:cNvPr id="17" name="椭圆 17">
              <a:extLst>
                <a:ext uri="{FF2B5EF4-FFF2-40B4-BE49-F238E27FC236}">
                  <a16:creationId xmlns:a16="http://schemas.microsoft.com/office/drawing/2014/main" id="{6779C6EB-8B36-4450-9DB7-F5795C93BF5C}"/>
                </a:ext>
              </a:extLst>
            </p:cNvPr>
            <p:cNvSpPr/>
            <p:nvPr/>
          </p:nvSpPr>
          <p:spPr>
            <a:xfrm>
              <a:off x="12344400" y="6076243"/>
              <a:ext cx="277894" cy="277895"/>
            </a:xfrm>
            <a:prstGeom prst="ellipse">
              <a:avLst/>
            </a:prstGeom>
            <a:solidFill>
              <a:srgbClr val="FF9A3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18" name="文本框 18">
              <a:extLst>
                <a:ext uri="{FF2B5EF4-FFF2-40B4-BE49-F238E27FC236}">
                  <a16:creationId xmlns:a16="http://schemas.microsoft.com/office/drawing/2014/main" id="{E6EF4531-38B7-4D0D-B08D-CD0C2441432D}"/>
                </a:ext>
              </a:extLst>
            </p:cNvPr>
            <p:cNvSpPr txBox="1"/>
            <p:nvPr/>
          </p:nvSpPr>
          <p:spPr>
            <a:xfrm>
              <a:off x="12697323" y="6007757"/>
              <a:ext cx="1440556"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2019 R3 LTS</a:t>
              </a:r>
              <a:endParaRPr lang="zh-CN" altLang="en-US" sz="1400" dirty="0">
                <a:solidFill>
                  <a:schemeClr val="bg1">
                    <a:lumMod val="95000"/>
                    <a:lumOff val="5000"/>
                  </a:schemeClr>
                </a:solidFill>
              </a:endParaRPr>
            </a:p>
          </p:txBody>
        </p:sp>
      </p:grpSp>
      <p:grpSp>
        <p:nvGrpSpPr>
          <p:cNvPr id="19" name="组合 40">
            <a:extLst>
              <a:ext uri="{FF2B5EF4-FFF2-40B4-BE49-F238E27FC236}">
                <a16:creationId xmlns:a16="http://schemas.microsoft.com/office/drawing/2014/main" id="{ADDC867E-8E15-4C26-8929-C46B19756794}"/>
              </a:ext>
            </a:extLst>
          </p:cNvPr>
          <p:cNvGrpSpPr/>
          <p:nvPr/>
        </p:nvGrpSpPr>
        <p:grpSpPr>
          <a:xfrm>
            <a:off x="5781794" y="4996411"/>
            <a:ext cx="4201910" cy="307777"/>
            <a:chOff x="12344400" y="5500460"/>
            <a:chExt cx="5318133" cy="389537"/>
          </a:xfrm>
        </p:grpSpPr>
        <p:sp>
          <p:nvSpPr>
            <p:cNvPr id="20" name="椭圆 14">
              <a:extLst>
                <a:ext uri="{FF2B5EF4-FFF2-40B4-BE49-F238E27FC236}">
                  <a16:creationId xmlns:a16="http://schemas.microsoft.com/office/drawing/2014/main" id="{0887148C-E0A0-4E9D-91FC-50697D32CD75}"/>
                </a:ext>
              </a:extLst>
            </p:cNvPr>
            <p:cNvSpPr/>
            <p:nvPr/>
          </p:nvSpPr>
          <p:spPr>
            <a:xfrm>
              <a:off x="12344400" y="5551542"/>
              <a:ext cx="277894" cy="277895"/>
            </a:xfrm>
            <a:prstGeom prst="ellipse">
              <a:avLst/>
            </a:prstGeom>
            <a:solidFill>
              <a:srgbClr val="FF5C3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bg1">
                    <a:lumMod val="95000"/>
                    <a:lumOff val="5000"/>
                  </a:schemeClr>
                </a:solidFill>
              </a:endParaRPr>
            </a:p>
          </p:txBody>
        </p:sp>
        <p:sp>
          <p:nvSpPr>
            <p:cNvPr id="21" name="文本框 15">
              <a:extLst>
                <a:ext uri="{FF2B5EF4-FFF2-40B4-BE49-F238E27FC236}">
                  <a16:creationId xmlns:a16="http://schemas.microsoft.com/office/drawing/2014/main" id="{E02DD970-464B-41E3-A247-8A221EEBB5CB}"/>
                </a:ext>
              </a:extLst>
            </p:cNvPr>
            <p:cNvSpPr txBox="1"/>
            <p:nvPr/>
          </p:nvSpPr>
          <p:spPr>
            <a:xfrm>
              <a:off x="12697323" y="5500460"/>
              <a:ext cx="4965210"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EOMM/EOL versions (2017-2021,</a:t>
              </a:r>
              <a:r>
                <a:rPr lang="zh-CN" altLang="en-US" sz="1400" dirty="0">
                  <a:solidFill>
                    <a:schemeClr val="bg1">
                      <a:lumMod val="95000"/>
                      <a:lumOff val="5000"/>
                    </a:schemeClr>
                  </a:solidFill>
                </a:rPr>
                <a:t> </a:t>
              </a:r>
              <a:r>
                <a:rPr lang="en-US" altLang="zh-CN" sz="1400" dirty="0">
                  <a:solidFill>
                    <a:schemeClr val="bg1">
                      <a:lumMod val="95000"/>
                      <a:lumOff val="5000"/>
                    </a:schemeClr>
                  </a:solidFill>
                </a:rPr>
                <a:t>12.x Or older)</a:t>
              </a:r>
              <a:endParaRPr lang="zh-CN" altLang="en-US" sz="1400" dirty="0">
                <a:solidFill>
                  <a:schemeClr val="bg1">
                    <a:lumMod val="95000"/>
                    <a:lumOff val="5000"/>
                  </a:schemeClr>
                </a:solidFill>
              </a:endParaRPr>
            </a:p>
          </p:txBody>
        </p:sp>
      </p:grpSp>
    </p:spTree>
    <p:extLst>
      <p:ext uri="{BB962C8B-B14F-4D97-AF65-F5344CB8AC3E}">
        <p14:creationId xmlns:p14="http://schemas.microsoft.com/office/powerpoint/2010/main" val="38689763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Annual Survey Results</a:t>
            </a:r>
            <a:endParaRPr lang="en-US" dirty="0"/>
          </a:p>
        </p:txBody>
      </p:sp>
      <p:graphicFrame>
        <p:nvGraphicFramePr>
          <p:cNvPr id="6" name="图表 6">
            <a:extLst>
              <a:ext uri="{FF2B5EF4-FFF2-40B4-BE49-F238E27FC236}">
                <a16:creationId xmlns:a16="http://schemas.microsoft.com/office/drawing/2014/main" id="{6A6D0E32-035C-40FE-B324-F8C2EB2D9720}"/>
              </a:ext>
            </a:extLst>
          </p:cNvPr>
          <p:cNvGraphicFramePr/>
          <p:nvPr>
            <p:extLst>
              <p:ext uri="{D42A27DB-BD31-4B8C-83A1-F6EECF244321}">
                <p14:modId xmlns:p14="http://schemas.microsoft.com/office/powerpoint/2010/main" val="2306690296"/>
              </p:ext>
            </p:extLst>
          </p:nvPr>
        </p:nvGraphicFramePr>
        <p:xfrm>
          <a:off x="686289" y="2146473"/>
          <a:ext cx="4671894" cy="420741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组合 42">
            <a:extLst>
              <a:ext uri="{FF2B5EF4-FFF2-40B4-BE49-F238E27FC236}">
                <a16:creationId xmlns:a16="http://schemas.microsoft.com/office/drawing/2014/main" id="{656F1F4F-3C7C-4EB5-B7AE-338C6110591B}"/>
              </a:ext>
            </a:extLst>
          </p:cNvPr>
          <p:cNvGrpSpPr/>
          <p:nvPr/>
        </p:nvGrpSpPr>
        <p:grpSpPr>
          <a:xfrm>
            <a:off x="5781812" y="3334888"/>
            <a:ext cx="3310065" cy="307777"/>
            <a:chOff x="12344397" y="4442358"/>
            <a:chExt cx="4189363" cy="389537"/>
          </a:xfrm>
        </p:grpSpPr>
        <p:sp>
          <p:nvSpPr>
            <p:cNvPr id="8" name="椭圆 4">
              <a:extLst>
                <a:ext uri="{FF2B5EF4-FFF2-40B4-BE49-F238E27FC236}">
                  <a16:creationId xmlns:a16="http://schemas.microsoft.com/office/drawing/2014/main" id="{6DDB6FBB-9D9C-43F8-B72F-AD12F1CE5601}"/>
                </a:ext>
              </a:extLst>
            </p:cNvPr>
            <p:cNvSpPr/>
            <p:nvPr/>
          </p:nvSpPr>
          <p:spPr>
            <a:xfrm>
              <a:off x="12344397" y="4502143"/>
              <a:ext cx="277894" cy="277895"/>
            </a:xfrm>
            <a:prstGeom prst="ellipse">
              <a:avLst/>
            </a:prstGeom>
            <a:solidFill>
              <a:srgbClr val="2289F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9" name="文本框 5">
              <a:extLst>
                <a:ext uri="{FF2B5EF4-FFF2-40B4-BE49-F238E27FC236}">
                  <a16:creationId xmlns:a16="http://schemas.microsoft.com/office/drawing/2014/main" id="{BE8AAD49-F26D-4CF9-BFAE-37C4557E7B5A}"/>
                </a:ext>
              </a:extLst>
            </p:cNvPr>
            <p:cNvSpPr txBox="1"/>
            <p:nvPr/>
          </p:nvSpPr>
          <p:spPr>
            <a:xfrm>
              <a:off x="12697323" y="4442358"/>
              <a:ext cx="3836437"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400" dirty="0">
                  <a:solidFill>
                    <a:schemeClr val="bg1">
                      <a:lumMod val="95000"/>
                      <a:lumOff val="5000"/>
                    </a:schemeClr>
                  </a:solidFill>
                </a:rPr>
                <a:t>I am already using the latest version</a:t>
              </a:r>
              <a:endParaRPr lang="zh-CN" altLang="en-US" sz="900" dirty="0">
                <a:solidFill>
                  <a:schemeClr val="bg1">
                    <a:lumMod val="95000"/>
                    <a:lumOff val="5000"/>
                  </a:schemeClr>
                </a:solidFill>
              </a:endParaRPr>
            </a:p>
          </p:txBody>
        </p:sp>
      </p:grpSp>
      <p:grpSp>
        <p:nvGrpSpPr>
          <p:cNvPr id="10" name="组合 41">
            <a:extLst>
              <a:ext uri="{FF2B5EF4-FFF2-40B4-BE49-F238E27FC236}">
                <a16:creationId xmlns:a16="http://schemas.microsoft.com/office/drawing/2014/main" id="{1BE432A7-3ED1-471C-B1ED-E0B1821019D2}"/>
              </a:ext>
            </a:extLst>
          </p:cNvPr>
          <p:cNvGrpSpPr/>
          <p:nvPr/>
        </p:nvGrpSpPr>
        <p:grpSpPr>
          <a:xfrm>
            <a:off x="5781782" y="3794431"/>
            <a:ext cx="4794056" cy="307777"/>
            <a:chOff x="12344400" y="4975760"/>
            <a:chExt cx="6067589" cy="389537"/>
          </a:xfrm>
        </p:grpSpPr>
        <p:sp>
          <p:nvSpPr>
            <p:cNvPr id="11" name="椭圆 11">
              <a:extLst>
                <a:ext uri="{FF2B5EF4-FFF2-40B4-BE49-F238E27FC236}">
                  <a16:creationId xmlns:a16="http://schemas.microsoft.com/office/drawing/2014/main" id="{16C393CF-E4D8-4B64-907C-0D1971E8BADE}"/>
                </a:ext>
              </a:extLst>
            </p:cNvPr>
            <p:cNvSpPr/>
            <p:nvPr/>
          </p:nvSpPr>
          <p:spPr>
            <a:xfrm>
              <a:off x="12344400" y="5026841"/>
              <a:ext cx="277894" cy="277895"/>
            </a:xfrm>
            <a:prstGeom prst="ellipse">
              <a:avLst/>
            </a:prstGeom>
            <a:solidFill>
              <a:srgbClr val="1BBA8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12" name="文本框 12">
              <a:extLst>
                <a:ext uri="{FF2B5EF4-FFF2-40B4-BE49-F238E27FC236}">
                  <a16:creationId xmlns:a16="http://schemas.microsoft.com/office/drawing/2014/main" id="{04816C3C-C75B-41A9-BDB0-E1D4E4CEA1DD}"/>
                </a:ext>
              </a:extLst>
            </p:cNvPr>
            <p:cNvSpPr txBox="1"/>
            <p:nvPr/>
          </p:nvSpPr>
          <p:spPr>
            <a:xfrm>
              <a:off x="12697321" y="4975760"/>
              <a:ext cx="5714668"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I prefer to wait until a Long-Term Support (LTS) release</a:t>
              </a:r>
              <a:endParaRPr lang="zh-CN" altLang="en-US" sz="1400" dirty="0">
                <a:solidFill>
                  <a:schemeClr val="bg1">
                    <a:lumMod val="95000"/>
                    <a:lumOff val="5000"/>
                  </a:schemeClr>
                </a:solidFill>
              </a:endParaRPr>
            </a:p>
          </p:txBody>
        </p:sp>
      </p:grpSp>
      <p:grpSp>
        <p:nvGrpSpPr>
          <p:cNvPr id="13" name="组合 40">
            <a:extLst>
              <a:ext uri="{FF2B5EF4-FFF2-40B4-BE49-F238E27FC236}">
                <a16:creationId xmlns:a16="http://schemas.microsoft.com/office/drawing/2014/main" id="{7609906C-1E22-4DCE-8F6D-622FD7B2B12E}"/>
              </a:ext>
            </a:extLst>
          </p:cNvPr>
          <p:cNvGrpSpPr/>
          <p:nvPr/>
        </p:nvGrpSpPr>
        <p:grpSpPr>
          <a:xfrm>
            <a:off x="5781799" y="4247101"/>
            <a:ext cx="4429536" cy="307777"/>
            <a:chOff x="12344400" y="5500460"/>
            <a:chExt cx="5606227" cy="389537"/>
          </a:xfrm>
        </p:grpSpPr>
        <p:sp>
          <p:nvSpPr>
            <p:cNvPr id="14" name="椭圆 14">
              <a:extLst>
                <a:ext uri="{FF2B5EF4-FFF2-40B4-BE49-F238E27FC236}">
                  <a16:creationId xmlns:a16="http://schemas.microsoft.com/office/drawing/2014/main" id="{CCF6A8C0-9575-45E2-8A13-9376D59FB81E}"/>
                </a:ext>
              </a:extLst>
            </p:cNvPr>
            <p:cNvSpPr/>
            <p:nvPr/>
          </p:nvSpPr>
          <p:spPr>
            <a:xfrm>
              <a:off x="12344400" y="5551542"/>
              <a:ext cx="277894" cy="277895"/>
            </a:xfrm>
            <a:prstGeom prst="ellipse">
              <a:avLst/>
            </a:prstGeom>
            <a:solidFill>
              <a:srgbClr val="4C50F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15" name="文本框 15">
              <a:extLst>
                <a:ext uri="{FF2B5EF4-FFF2-40B4-BE49-F238E27FC236}">
                  <a16:creationId xmlns:a16="http://schemas.microsoft.com/office/drawing/2014/main" id="{627C1816-0617-4682-81B5-86ABDE3BAB90}"/>
                </a:ext>
              </a:extLst>
            </p:cNvPr>
            <p:cNvSpPr txBox="1"/>
            <p:nvPr/>
          </p:nvSpPr>
          <p:spPr>
            <a:xfrm>
              <a:off x="12697323" y="5500460"/>
              <a:ext cx="5253304"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I have encountered a blocking technical issue/bug</a:t>
              </a:r>
              <a:endParaRPr lang="zh-CN" altLang="en-US" sz="1400" dirty="0">
                <a:solidFill>
                  <a:schemeClr val="bg1">
                    <a:lumMod val="95000"/>
                    <a:lumOff val="5000"/>
                  </a:schemeClr>
                </a:solidFill>
              </a:endParaRPr>
            </a:p>
          </p:txBody>
        </p:sp>
      </p:grpSp>
      <p:grpSp>
        <p:nvGrpSpPr>
          <p:cNvPr id="16" name="组合 39">
            <a:extLst>
              <a:ext uri="{FF2B5EF4-FFF2-40B4-BE49-F238E27FC236}">
                <a16:creationId xmlns:a16="http://schemas.microsoft.com/office/drawing/2014/main" id="{718DE970-F542-4A1A-A3D6-3F517C894C58}"/>
              </a:ext>
            </a:extLst>
          </p:cNvPr>
          <p:cNvGrpSpPr/>
          <p:nvPr/>
        </p:nvGrpSpPr>
        <p:grpSpPr>
          <a:xfrm>
            <a:off x="5781805" y="4692895"/>
            <a:ext cx="3155025" cy="307777"/>
            <a:chOff x="12344400" y="6016459"/>
            <a:chExt cx="3993143" cy="389537"/>
          </a:xfrm>
        </p:grpSpPr>
        <p:sp>
          <p:nvSpPr>
            <p:cNvPr id="17" name="椭圆 17">
              <a:extLst>
                <a:ext uri="{FF2B5EF4-FFF2-40B4-BE49-F238E27FC236}">
                  <a16:creationId xmlns:a16="http://schemas.microsoft.com/office/drawing/2014/main" id="{4A1E9A60-E081-4FB3-A03F-939A2C61CC81}"/>
                </a:ext>
              </a:extLst>
            </p:cNvPr>
            <p:cNvSpPr/>
            <p:nvPr/>
          </p:nvSpPr>
          <p:spPr>
            <a:xfrm>
              <a:off x="12344400" y="6076243"/>
              <a:ext cx="277894" cy="277895"/>
            </a:xfrm>
            <a:prstGeom prst="ellipse">
              <a:avLst/>
            </a:prstGeom>
            <a:solidFill>
              <a:srgbClr val="FF9A3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18" name="文本框 18">
              <a:extLst>
                <a:ext uri="{FF2B5EF4-FFF2-40B4-BE49-F238E27FC236}">
                  <a16:creationId xmlns:a16="http://schemas.microsoft.com/office/drawing/2014/main" id="{052476B3-71EB-46C7-B1F8-B881C5E5EDD2}"/>
                </a:ext>
              </a:extLst>
            </p:cNvPr>
            <p:cNvSpPr txBox="1"/>
            <p:nvPr/>
          </p:nvSpPr>
          <p:spPr>
            <a:xfrm>
              <a:off x="12697329" y="6016459"/>
              <a:ext cx="3640214"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Time/resource/budget constraints</a:t>
              </a:r>
              <a:endParaRPr lang="zh-CN" altLang="en-US" sz="1400" dirty="0">
                <a:solidFill>
                  <a:schemeClr val="bg1">
                    <a:lumMod val="95000"/>
                    <a:lumOff val="5000"/>
                  </a:schemeClr>
                </a:solidFill>
              </a:endParaRPr>
            </a:p>
          </p:txBody>
        </p:sp>
      </p:grpSp>
      <p:sp>
        <p:nvSpPr>
          <p:cNvPr id="19" name="文本框 7">
            <a:extLst>
              <a:ext uri="{FF2B5EF4-FFF2-40B4-BE49-F238E27FC236}">
                <a16:creationId xmlns:a16="http://schemas.microsoft.com/office/drawing/2014/main" id="{8768EA58-3111-4D9D-A023-B0082CF3EA5D}"/>
              </a:ext>
            </a:extLst>
          </p:cNvPr>
          <p:cNvSpPr txBox="1"/>
          <p:nvPr/>
        </p:nvSpPr>
        <p:spPr>
          <a:xfrm>
            <a:off x="584199" y="1171457"/>
            <a:ext cx="11286108" cy="923330"/>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lumMod val="95000"/>
                    <a:lumOff val="5000"/>
                  </a:schemeClr>
                </a:solidFill>
              </a:rPr>
              <a:t>What is the main reason preventing you from upgrading to the latest PowerBuilder 2025 version?</a:t>
            </a:r>
            <a:endParaRPr lang="zh-CN" altLang="en-US" sz="3200" dirty="0">
              <a:solidFill>
                <a:schemeClr val="bg1">
                  <a:lumMod val="95000"/>
                  <a:lumOff val="5000"/>
                </a:schemeClr>
              </a:solidFill>
            </a:endParaRPr>
          </a:p>
        </p:txBody>
      </p:sp>
      <p:grpSp>
        <p:nvGrpSpPr>
          <p:cNvPr id="20" name="组合 39">
            <a:extLst>
              <a:ext uri="{FF2B5EF4-FFF2-40B4-BE49-F238E27FC236}">
                <a16:creationId xmlns:a16="http://schemas.microsoft.com/office/drawing/2014/main" id="{9C29FDD2-896E-4C08-B13F-101B409E928B}"/>
              </a:ext>
            </a:extLst>
          </p:cNvPr>
          <p:cNvGrpSpPr/>
          <p:nvPr/>
        </p:nvGrpSpPr>
        <p:grpSpPr>
          <a:xfrm>
            <a:off x="5781817" y="5146489"/>
            <a:ext cx="995332" cy="307777"/>
            <a:chOff x="12344400" y="6016459"/>
            <a:chExt cx="1259736" cy="389537"/>
          </a:xfrm>
        </p:grpSpPr>
        <p:sp>
          <p:nvSpPr>
            <p:cNvPr id="21" name="椭圆 17">
              <a:extLst>
                <a:ext uri="{FF2B5EF4-FFF2-40B4-BE49-F238E27FC236}">
                  <a16:creationId xmlns:a16="http://schemas.microsoft.com/office/drawing/2014/main" id="{742563CC-CB0D-4F65-934F-01C106F5EBDB}"/>
                </a:ext>
              </a:extLst>
            </p:cNvPr>
            <p:cNvSpPr/>
            <p:nvPr/>
          </p:nvSpPr>
          <p:spPr>
            <a:xfrm>
              <a:off x="12344400" y="6076243"/>
              <a:ext cx="277894" cy="277895"/>
            </a:xfrm>
            <a:prstGeom prst="ellipse">
              <a:avLst/>
            </a:prstGeom>
            <a:solidFill>
              <a:srgbClr val="FF5C3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22" name="文本框 18">
              <a:extLst>
                <a:ext uri="{FF2B5EF4-FFF2-40B4-BE49-F238E27FC236}">
                  <a16:creationId xmlns:a16="http://schemas.microsoft.com/office/drawing/2014/main" id="{8B7B4680-F733-430C-9160-A3D6D7938772}"/>
                </a:ext>
              </a:extLst>
            </p:cNvPr>
            <p:cNvSpPr txBox="1"/>
            <p:nvPr/>
          </p:nvSpPr>
          <p:spPr>
            <a:xfrm>
              <a:off x="12697329" y="6016459"/>
              <a:ext cx="906807"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ltLang="zh-CN" sz="1400" dirty="0">
                  <a:solidFill>
                    <a:schemeClr val="bg1">
                      <a:lumMod val="95000"/>
                      <a:lumOff val="5000"/>
                    </a:schemeClr>
                  </a:solidFill>
                </a:rPr>
                <a:t>Others</a:t>
              </a:r>
              <a:endParaRPr lang="zh-CN" altLang="en-US" sz="1400" dirty="0">
                <a:solidFill>
                  <a:schemeClr val="bg1">
                    <a:lumMod val="95000"/>
                    <a:lumOff val="5000"/>
                  </a:schemeClr>
                </a:solidFill>
              </a:endParaRPr>
            </a:p>
          </p:txBody>
        </p:sp>
      </p:grpSp>
    </p:spTree>
    <p:extLst>
      <p:ext uri="{BB962C8B-B14F-4D97-AF65-F5344CB8AC3E}">
        <p14:creationId xmlns:p14="http://schemas.microsoft.com/office/powerpoint/2010/main" val="21036330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Annual Survey Results</a:t>
            </a:r>
            <a:endParaRPr lang="en-US" dirty="0"/>
          </a:p>
        </p:txBody>
      </p:sp>
      <p:graphicFrame>
        <p:nvGraphicFramePr>
          <p:cNvPr id="4" name="图表 6">
            <a:extLst>
              <a:ext uri="{FF2B5EF4-FFF2-40B4-BE49-F238E27FC236}">
                <a16:creationId xmlns:a16="http://schemas.microsoft.com/office/drawing/2014/main" id="{5655E538-86B4-4D90-9E5D-1103501BAE63}"/>
              </a:ext>
            </a:extLst>
          </p:cNvPr>
          <p:cNvGraphicFramePr/>
          <p:nvPr>
            <p:extLst>
              <p:ext uri="{D42A27DB-BD31-4B8C-83A1-F6EECF244321}">
                <p14:modId xmlns:p14="http://schemas.microsoft.com/office/powerpoint/2010/main" val="240205607"/>
              </p:ext>
            </p:extLst>
          </p:nvPr>
        </p:nvGraphicFramePr>
        <p:xfrm>
          <a:off x="686289" y="2146473"/>
          <a:ext cx="4671894" cy="420741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组合 42">
            <a:extLst>
              <a:ext uri="{FF2B5EF4-FFF2-40B4-BE49-F238E27FC236}">
                <a16:creationId xmlns:a16="http://schemas.microsoft.com/office/drawing/2014/main" id="{3FD090C2-AF99-4F53-B605-5EA98B3C559E}"/>
              </a:ext>
            </a:extLst>
          </p:cNvPr>
          <p:cNvGrpSpPr/>
          <p:nvPr/>
        </p:nvGrpSpPr>
        <p:grpSpPr>
          <a:xfrm>
            <a:off x="5781786" y="3543224"/>
            <a:ext cx="1847742" cy="307777"/>
            <a:chOff x="12344397" y="4442358"/>
            <a:chExt cx="2338589" cy="389537"/>
          </a:xfrm>
        </p:grpSpPr>
        <p:sp>
          <p:nvSpPr>
            <p:cNvPr id="6" name="椭圆 4">
              <a:extLst>
                <a:ext uri="{FF2B5EF4-FFF2-40B4-BE49-F238E27FC236}">
                  <a16:creationId xmlns:a16="http://schemas.microsoft.com/office/drawing/2014/main" id="{F93A3073-9A94-42D8-9EA0-62AF4C891EC4}"/>
                </a:ext>
              </a:extLst>
            </p:cNvPr>
            <p:cNvSpPr/>
            <p:nvPr/>
          </p:nvSpPr>
          <p:spPr>
            <a:xfrm>
              <a:off x="12344397" y="4502143"/>
              <a:ext cx="277894" cy="277895"/>
            </a:xfrm>
            <a:prstGeom prst="ellipse">
              <a:avLst/>
            </a:prstGeom>
            <a:solidFill>
              <a:srgbClr val="2289F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7" name="文本框 5">
              <a:extLst>
                <a:ext uri="{FF2B5EF4-FFF2-40B4-BE49-F238E27FC236}">
                  <a16:creationId xmlns:a16="http://schemas.microsoft.com/office/drawing/2014/main" id="{3E38B0AD-F739-4558-BAB1-15B5DB0669EA}"/>
                </a:ext>
              </a:extLst>
            </p:cNvPr>
            <p:cNvSpPr txBox="1"/>
            <p:nvPr/>
          </p:nvSpPr>
          <p:spPr>
            <a:xfrm>
              <a:off x="12697324" y="4442358"/>
              <a:ext cx="1985662"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400" dirty="0">
                  <a:solidFill>
                    <a:schemeClr val="bg1">
                      <a:lumMod val="95000"/>
                      <a:lumOff val="5000"/>
                    </a:schemeClr>
                  </a:solidFill>
                </a:rPr>
                <a:t>Yes, I have tried it</a:t>
              </a:r>
              <a:endParaRPr lang="zh-CN" altLang="en-US" sz="900" dirty="0">
                <a:solidFill>
                  <a:schemeClr val="bg1">
                    <a:lumMod val="95000"/>
                    <a:lumOff val="5000"/>
                  </a:schemeClr>
                </a:solidFill>
              </a:endParaRPr>
            </a:p>
          </p:txBody>
        </p:sp>
      </p:grpSp>
      <p:grpSp>
        <p:nvGrpSpPr>
          <p:cNvPr id="8" name="组合 41">
            <a:extLst>
              <a:ext uri="{FF2B5EF4-FFF2-40B4-BE49-F238E27FC236}">
                <a16:creationId xmlns:a16="http://schemas.microsoft.com/office/drawing/2014/main" id="{C59716C1-F623-4F91-BDAD-49D765CB1317}"/>
              </a:ext>
            </a:extLst>
          </p:cNvPr>
          <p:cNvGrpSpPr/>
          <p:nvPr/>
        </p:nvGrpSpPr>
        <p:grpSpPr>
          <a:xfrm>
            <a:off x="5781775" y="4002767"/>
            <a:ext cx="3294480" cy="307777"/>
            <a:chOff x="12344400" y="4975760"/>
            <a:chExt cx="4169655" cy="389537"/>
          </a:xfrm>
        </p:grpSpPr>
        <p:sp>
          <p:nvSpPr>
            <p:cNvPr id="9" name="椭圆 11">
              <a:extLst>
                <a:ext uri="{FF2B5EF4-FFF2-40B4-BE49-F238E27FC236}">
                  <a16:creationId xmlns:a16="http://schemas.microsoft.com/office/drawing/2014/main" id="{86DF59A0-C2AD-4E4F-9D6D-353AB71CB771}"/>
                </a:ext>
              </a:extLst>
            </p:cNvPr>
            <p:cNvSpPr/>
            <p:nvPr/>
          </p:nvSpPr>
          <p:spPr>
            <a:xfrm>
              <a:off x="12344400" y="5026841"/>
              <a:ext cx="277894" cy="277895"/>
            </a:xfrm>
            <a:prstGeom prst="ellipse">
              <a:avLst/>
            </a:prstGeom>
            <a:solidFill>
              <a:srgbClr val="1BBA8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10" name="文本框 12">
              <a:extLst>
                <a:ext uri="{FF2B5EF4-FFF2-40B4-BE49-F238E27FC236}">
                  <a16:creationId xmlns:a16="http://schemas.microsoft.com/office/drawing/2014/main" id="{552DF2CE-89D0-47C3-8DEB-86656B040D9E}"/>
                </a:ext>
              </a:extLst>
            </p:cNvPr>
            <p:cNvSpPr txBox="1"/>
            <p:nvPr/>
          </p:nvSpPr>
          <p:spPr>
            <a:xfrm>
              <a:off x="12697321" y="4975760"/>
              <a:ext cx="3816734"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400" dirty="0">
                  <a:solidFill>
                    <a:schemeClr val="bg1">
                      <a:lumMod val="95000"/>
                      <a:lumOff val="5000"/>
                    </a:schemeClr>
                  </a:solidFill>
                </a:rPr>
                <a:t>Yes, I am aware but have not tried it</a:t>
              </a:r>
              <a:endParaRPr lang="zh-CN" altLang="en-US" sz="900" dirty="0">
                <a:solidFill>
                  <a:schemeClr val="bg1">
                    <a:lumMod val="95000"/>
                    <a:lumOff val="5000"/>
                  </a:schemeClr>
                </a:solidFill>
              </a:endParaRPr>
            </a:p>
          </p:txBody>
        </p:sp>
      </p:grpSp>
      <p:grpSp>
        <p:nvGrpSpPr>
          <p:cNvPr id="11" name="组合 40">
            <a:extLst>
              <a:ext uri="{FF2B5EF4-FFF2-40B4-BE49-F238E27FC236}">
                <a16:creationId xmlns:a16="http://schemas.microsoft.com/office/drawing/2014/main" id="{8BD402C3-49F5-47F7-8475-F3FE8707AF92}"/>
              </a:ext>
            </a:extLst>
          </p:cNvPr>
          <p:cNvGrpSpPr/>
          <p:nvPr/>
        </p:nvGrpSpPr>
        <p:grpSpPr>
          <a:xfrm>
            <a:off x="5781802" y="4455437"/>
            <a:ext cx="2331782" cy="307777"/>
            <a:chOff x="12344400" y="5500460"/>
            <a:chExt cx="2951212" cy="389537"/>
          </a:xfrm>
        </p:grpSpPr>
        <p:sp>
          <p:nvSpPr>
            <p:cNvPr id="12" name="椭圆 14">
              <a:extLst>
                <a:ext uri="{FF2B5EF4-FFF2-40B4-BE49-F238E27FC236}">
                  <a16:creationId xmlns:a16="http://schemas.microsoft.com/office/drawing/2014/main" id="{7F9594B2-4E50-45A0-879E-0BF7040361B2}"/>
                </a:ext>
              </a:extLst>
            </p:cNvPr>
            <p:cNvSpPr/>
            <p:nvPr/>
          </p:nvSpPr>
          <p:spPr>
            <a:xfrm>
              <a:off x="12344400" y="5551542"/>
              <a:ext cx="277894" cy="277895"/>
            </a:xfrm>
            <a:prstGeom prst="ellipse">
              <a:avLst/>
            </a:prstGeom>
            <a:solidFill>
              <a:srgbClr val="FF9A3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uk-UA"/>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a:pPr algn="ctr"/>
              <a:endParaRPr lang="zh-CN" altLang="en-US" sz="1400">
                <a:solidFill>
                  <a:schemeClr val="tx1"/>
                </a:solidFill>
              </a:endParaRPr>
            </a:p>
          </p:txBody>
        </p:sp>
        <p:sp>
          <p:nvSpPr>
            <p:cNvPr id="13" name="文本框 15">
              <a:extLst>
                <a:ext uri="{FF2B5EF4-FFF2-40B4-BE49-F238E27FC236}">
                  <a16:creationId xmlns:a16="http://schemas.microsoft.com/office/drawing/2014/main" id="{07B85ACD-96CE-4EDE-95F2-F8CE3840D71F}"/>
                </a:ext>
              </a:extLst>
            </p:cNvPr>
            <p:cNvSpPr txBox="1"/>
            <p:nvPr/>
          </p:nvSpPr>
          <p:spPr>
            <a:xfrm>
              <a:off x="12697323" y="5500460"/>
              <a:ext cx="2598289" cy="389537"/>
            </a:xfrm>
            <a:prstGeom prst="rect">
              <a:avLst/>
            </a:prstGeom>
            <a:noFill/>
          </p:spPr>
          <p:txBody>
            <a:bodyPr wrap="non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400" dirty="0">
                  <a:solidFill>
                    <a:schemeClr val="bg1">
                      <a:lumMod val="95000"/>
                      <a:lumOff val="5000"/>
                    </a:schemeClr>
                  </a:solidFill>
                </a:rPr>
                <a:t>No, I am not aware of it</a:t>
              </a:r>
              <a:endParaRPr lang="zh-CN" altLang="en-US" sz="900" dirty="0">
                <a:solidFill>
                  <a:schemeClr val="bg1">
                    <a:lumMod val="95000"/>
                    <a:lumOff val="5000"/>
                  </a:schemeClr>
                </a:solidFill>
              </a:endParaRPr>
            </a:p>
          </p:txBody>
        </p:sp>
      </p:grpSp>
      <p:sp>
        <p:nvSpPr>
          <p:cNvPr id="17" name="文本框 7">
            <a:extLst>
              <a:ext uri="{FF2B5EF4-FFF2-40B4-BE49-F238E27FC236}">
                <a16:creationId xmlns:a16="http://schemas.microsoft.com/office/drawing/2014/main" id="{E6C62E96-60B4-44EE-BF36-98E42A890670}"/>
              </a:ext>
            </a:extLst>
          </p:cNvPr>
          <p:cNvSpPr txBox="1"/>
          <p:nvPr/>
        </p:nvSpPr>
        <p:spPr>
          <a:xfrm>
            <a:off x="584199" y="1171457"/>
            <a:ext cx="11286108" cy="923330"/>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lumMod val="95000"/>
                    <a:lumOff val="5000"/>
                  </a:schemeClr>
                </a:solidFill>
              </a:rPr>
              <a:t>Have you tried or are you aware of the new Solution format feature in PowerBuilder?  </a:t>
            </a:r>
            <a:endParaRPr lang="zh-CN" altLang="en-US" sz="3200" dirty="0">
              <a:solidFill>
                <a:schemeClr val="bg1">
                  <a:lumMod val="95000"/>
                  <a:lumOff val="5000"/>
                </a:schemeClr>
              </a:solidFill>
            </a:endParaRPr>
          </a:p>
        </p:txBody>
      </p:sp>
    </p:spTree>
    <p:extLst>
      <p:ext uri="{BB962C8B-B14F-4D97-AF65-F5344CB8AC3E}">
        <p14:creationId xmlns:p14="http://schemas.microsoft.com/office/powerpoint/2010/main" val="28066414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7">
            <a:extLst>
              <a:ext uri="{FF2B5EF4-FFF2-40B4-BE49-F238E27FC236}">
                <a16:creationId xmlns:a16="http://schemas.microsoft.com/office/drawing/2014/main" id="{4185C305-E7F5-4446-9443-DA133B0F25DB}"/>
              </a:ext>
            </a:extLst>
          </p:cNvPr>
          <p:cNvSpPr>
            <a:spLocks noGrp="1"/>
          </p:cNvSpPr>
          <p:nvPr>
            <p:ph type="title"/>
          </p:nvPr>
        </p:nvSpPr>
        <p:spPr>
          <a:xfrm>
            <a:off x="588263" y="457200"/>
            <a:ext cx="11018520" cy="553998"/>
          </a:xfrm>
        </p:spPr>
        <p:txBody>
          <a:bodyPr/>
          <a:lstStyle/>
          <a:p>
            <a:r>
              <a:rPr lang="en-US" altLang="zh-CN" dirty="0"/>
              <a:t>Annual Survey Results</a:t>
            </a:r>
            <a:endParaRPr lang="en-US" dirty="0"/>
          </a:p>
        </p:txBody>
      </p:sp>
      <p:sp>
        <p:nvSpPr>
          <p:cNvPr id="17" name="文本框 7">
            <a:extLst>
              <a:ext uri="{FF2B5EF4-FFF2-40B4-BE49-F238E27FC236}">
                <a16:creationId xmlns:a16="http://schemas.microsoft.com/office/drawing/2014/main" id="{E6C62E96-60B4-44EE-BF36-98E42A890670}"/>
              </a:ext>
            </a:extLst>
          </p:cNvPr>
          <p:cNvSpPr txBox="1"/>
          <p:nvPr/>
        </p:nvSpPr>
        <p:spPr>
          <a:xfrm>
            <a:off x="584199" y="1171457"/>
            <a:ext cx="11286108" cy="923330"/>
          </a:xfrm>
          <a:prstGeom prst="rect">
            <a:avLst/>
          </a:prstGeom>
          <a:noFill/>
        </p:spPr>
        <p:txBody>
          <a:bodyPr wrap="square" rtlCol="0">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solidFill>
              </a:rPr>
              <a:t>Would you like to discuss consulting assistance for your PB projects in the next 12 months?  </a:t>
            </a:r>
            <a:endParaRPr lang="zh-CN" altLang="en-US" sz="3200" dirty="0">
              <a:solidFill>
                <a:schemeClr val="bg1"/>
              </a:solidFill>
            </a:endParaRPr>
          </a:p>
        </p:txBody>
      </p:sp>
      <p:graphicFrame>
        <p:nvGraphicFramePr>
          <p:cNvPr id="14" name="Chart 13">
            <a:extLst>
              <a:ext uri="{FF2B5EF4-FFF2-40B4-BE49-F238E27FC236}">
                <a16:creationId xmlns:a16="http://schemas.microsoft.com/office/drawing/2014/main" id="{E99E63F4-CB89-4DF1-9CEF-449C101CD9D4}"/>
              </a:ext>
            </a:extLst>
          </p:cNvPr>
          <p:cNvGraphicFramePr/>
          <p:nvPr/>
        </p:nvGraphicFramePr>
        <p:xfrm>
          <a:off x="708022" y="2365066"/>
          <a:ext cx="10674351" cy="3900922"/>
        </p:xfrm>
        <a:graphic>
          <a:graphicData uri="http://schemas.openxmlformats.org/drawingml/2006/chart">
            <c:chart xmlns:c="http://schemas.openxmlformats.org/drawingml/2006/chart" xmlns:r="http://schemas.openxmlformats.org/officeDocument/2006/relationships" r:id="rId2"/>
          </a:graphicData>
        </a:graphic>
      </p:graphicFrame>
      <p:sp>
        <p:nvSpPr>
          <p:cNvPr id="12" name="矩形: 圆角 11">
            <a:extLst>
              <a:ext uri="{FF2B5EF4-FFF2-40B4-BE49-F238E27FC236}">
                <a16:creationId xmlns:a16="http://schemas.microsoft.com/office/drawing/2014/main" id="{67F47B3C-CBA7-4F5B-AC4B-BCA2E3FF5FE2}"/>
              </a:ext>
            </a:extLst>
          </p:cNvPr>
          <p:cNvSpPr/>
          <p:nvPr/>
        </p:nvSpPr>
        <p:spPr bwMode="auto">
          <a:xfrm>
            <a:off x="6740482" y="4119289"/>
            <a:ext cx="4641891" cy="669783"/>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000" u="sng" dirty="0">
                <a:hlinkClick r:id="rId3">
                  <a:extLst>
                    <a:ext uri="{A12FA001-AC4F-418D-AE19-62706E023703}">
                      <ahyp:hlinkClr xmlns:ahyp="http://schemas.microsoft.com/office/drawing/2018/hyperlinkcolor" val="tx"/>
                    </a:ext>
                  </a:extLst>
                </a:hlinkClick>
              </a:rPr>
              <a:t>https://www.appeon.com/consultants</a:t>
            </a:r>
            <a:r>
              <a:rPr lang="en-US" sz="2000" u="sng" dirty="0"/>
              <a:t> </a:t>
            </a:r>
          </a:p>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519778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868A-6A2F-C752-C196-64A8C2360CA4}"/>
              </a:ext>
            </a:extLst>
          </p:cNvPr>
          <p:cNvSpPr>
            <a:spLocks noGrp="1"/>
          </p:cNvSpPr>
          <p:nvPr>
            <p:ph type="title"/>
          </p:nvPr>
        </p:nvSpPr>
        <p:spPr>
          <a:xfrm>
            <a:off x="533400" y="1338349"/>
            <a:ext cx="11125200" cy="553998"/>
          </a:xfrm>
          <a:noFill/>
        </p:spPr>
        <p:txBody>
          <a:bodyPr/>
          <a:lstStyle/>
          <a:p>
            <a:pPr algn="ctr">
              <a:defRPr/>
            </a:pPr>
            <a:r>
              <a:rPr lang="en-US" dirty="0">
                <a:gradFill flip="none" rotWithShape="1">
                  <a:gsLst>
                    <a:gs pos="100000">
                      <a:srgbClr val="1C70F7"/>
                    </a:gs>
                    <a:gs pos="0">
                      <a:srgbClr val="2D95F3"/>
                    </a:gs>
                  </a:gsLst>
                  <a:lin ang="0" scaled="1"/>
                  <a:tileRect/>
                </a:gradFill>
              </a:rPr>
              <a:t>DISCLAIMER</a:t>
            </a:r>
          </a:p>
        </p:txBody>
      </p:sp>
      <p:sp>
        <p:nvSpPr>
          <p:cNvPr id="3" name="TextBox 2">
            <a:extLst>
              <a:ext uri="{FF2B5EF4-FFF2-40B4-BE49-F238E27FC236}">
                <a16:creationId xmlns:a16="http://schemas.microsoft.com/office/drawing/2014/main" id="{692EACB3-17C0-27C8-9D82-4401756EB51A}"/>
              </a:ext>
            </a:extLst>
          </p:cNvPr>
          <p:cNvSpPr txBox="1"/>
          <p:nvPr/>
        </p:nvSpPr>
        <p:spPr>
          <a:xfrm>
            <a:off x="1074419" y="2450187"/>
            <a:ext cx="10043161" cy="3400931"/>
          </a:xfrm>
          <a:prstGeom prst="rect">
            <a:avLst/>
          </a:prstGeom>
          <a:noFill/>
        </p:spPr>
        <p:txBody>
          <a:bodyPr wrap="square" lIns="0" tIns="0" rIns="0" bIns="0">
            <a:spAutoFit/>
          </a:bodyPr>
          <a:lstStyle/>
          <a:p>
            <a:pPr lvl="0" algn="just" defTabSz="1371600">
              <a:spcBef>
                <a:spcPts val="600"/>
              </a:spcBef>
              <a:spcAft>
                <a:spcPts val="1200"/>
              </a:spcAft>
            </a:pPr>
            <a:r>
              <a:rPr lang="en-US" sz="1600" dirty="0">
                <a:solidFill>
                  <a:schemeClr val="bg1"/>
                </a:solidFill>
                <a:latin typeface="Roboto" panose="02000000000000000000" pitchFamily="2" charset="0"/>
                <a:ea typeface="Roboto" panose="02000000000000000000" pitchFamily="2" charset="0"/>
              </a:rPr>
              <a:t>This presentation was authored by volunteer(s) in the Appeon community. This is not a work for hire by Appeon. The views and opinions expressed in this presentation are those of the author(s).   </a:t>
            </a:r>
          </a:p>
          <a:p>
            <a:pPr lvl="0" algn="just" defTabSz="1371600">
              <a:spcBef>
                <a:spcPts val="600"/>
              </a:spcBef>
              <a:spcAft>
                <a:spcPts val="1200"/>
              </a:spcAft>
            </a:pPr>
            <a:r>
              <a:rPr lang="en-US" sz="1600" dirty="0">
                <a:solidFill>
                  <a:schemeClr val="bg1"/>
                </a:solidFill>
                <a:latin typeface="Roboto" panose="02000000000000000000" pitchFamily="2" charset="0"/>
                <a:ea typeface="Roboto" panose="02000000000000000000" pitchFamily="2" charset="0"/>
              </a:rPr>
              <a:t>Its contents are protected by US copyright law and may not be reproduced, distributed, transmitted, displayed, published or broadcast without the prior written permission of Appeon. All rights belong to their respective owners.</a:t>
            </a:r>
          </a:p>
          <a:p>
            <a:pPr lvl="0" algn="just" defTabSz="1371600">
              <a:spcBef>
                <a:spcPts val="600"/>
              </a:spcBef>
              <a:spcAft>
                <a:spcPts val="1200"/>
              </a:spcAft>
            </a:pPr>
            <a:r>
              <a:rPr lang="en-US" sz="1600" dirty="0">
                <a:solidFill>
                  <a:schemeClr val="bg1"/>
                </a:solidFill>
                <a:latin typeface="Roboto" panose="02000000000000000000" pitchFamily="2" charset="0"/>
                <a:ea typeface="Roboto" panose="02000000000000000000" pitchFamily="2" charset="0"/>
              </a:rPr>
              <a:t>Any reference to third-party materials, including but not limited to Websites, content, services, or software, has not been reviewed or endorsed by Appeon. YOUR USE OF THIRD-PARTY MATERIALS SHALL BE AT YOUR OWN RISK.</a:t>
            </a:r>
          </a:p>
          <a:p>
            <a:pPr lvl="0" algn="just" defTabSz="1371600">
              <a:spcBef>
                <a:spcPts val="600"/>
              </a:spcBef>
              <a:spcAft>
                <a:spcPts val="1200"/>
              </a:spcAft>
            </a:pPr>
            <a:r>
              <a:rPr lang="en-US" sz="1600" dirty="0">
                <a:solidFill>
                  <a:schemeClr val="bg1"/>
                </a:solidFill>
                <a:latin typeface="Roboto" panose="02000000000000000000" pitchFamily="2" charset="0"/>
                <a:ea typeface="Roboto" panose="02000000000000000000" pitchFamily="2" charset="0"/>
              </a:rPr>
              <a:t>Appeon makes no warranty of any kind, either express or implied, including but not limited to, the implied warranties of merchantability, fitness for a particular purpose, or non-infringement. Appeon assumes no responsibility for errors or omissions.</a:t>
            </a:r>
            <a:endParaRPr lang="uk-UA" sz="1600" dirty="0">
              <a:solidFill>
                <a:schemeClr val="bg1"/>
              </a:solidFill>
              <a:latin typeface="Roboto" panose="02000000000000000000" pitchFamily="2" charset="0"/>
              <a:ea typeface="Roboto" panose="02000000000000000000" pitchFamily="2" charset="0"/>
            </a:endParaRPr>
          </a:p>
        </p:txBody>
      </p:sp>
      <p:cxnSp>
        <p:nvCxnSpPr>
          <p:cNvPr id="7" name="Straight Connector 6">
            <a:extLst>
              <a:ext uri="{FF2B5EF4-FFF2-40B4-BE49-F238E27FC236}">
                <a16:creationId xmlns:a16="http://schemas.microsoft.com/office/drawing/2014/main" id="{ABB9A1C2-3B22-66F2-41A4-B39DD7FC4742}"/>
              </a:ext>
              <a:ext uri="{C183D7F6-B498-43B3-948B-1728B52AA6E4}">
                <adec:decorative xmlns:adec="http://schemas.microsoft.com/office/drawing/2017/decorative" val="1"/>
              </a:ext>
            </a:extLst>
          </p:cNvPr>
          <p:cNvCxnSpPr>
            <a:cxnSpLocks/>
          </p:cNvCxnSpPr>
          <p:nvPr/>
        </p:nvCxnSpPr>
        <p:spPr>
          <a:xfrm>
            <a:off x="5442222" y="2224152"/>
            <a:ext cx="1200876" cy="0"/>
          </a:xfrm>
          <a:prstGeom prst="line">
            <a:avLst/>
          </a:prstGeom>
          <a:ln>
            <a:solidFill>
              <a:schemeClr val="tx2">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29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grpId="1" nodeType="withEffect">
                                  <p:stCondLst>
                                    <p:cond delay="200"/>
                                  </p:stCondLst>
                                  <p:childTnLst>
                                    <p:animMotion origin="layout" path="M 0 3.33333E-6 L 0 0.03541 " pathEditMode="relative" rAng="0" ptsTypes="AA">
                                      <p:cBhvr>
                                        <p:cTn id="9" dur="700" spd="-100000" fill="hold"/>
                                        <p:tgtEl>
                                          <p:spTgt spid="2"/>
                                        </p:tgtEl>
                                        <p:attrNameLst>
                                          <p:attrName>ppt_x</p:attrName>
                                          <p:attrName>ppt_y</p:attrName>
                                        </p:attrNameLst>
                                      </p:cBhvr>
                                      <p:rCtr x="0" y="1759"/>
                                    </p:animMotion>
                                  </p:childTnLst>
                                </p:cTn>
                              </p:par>
                              <p:par>
                                <p:cTn id="10" presetID="10" presetClass="entr" presetSubtype="0" fill="hold" grpId="0" nodeType="withEffect">
                                  <p:stCondLst>
                                    <p:cond delay="4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grpId="1" nodeType="withEffect">
                                  <p:stCondLst>
                                    <p:cond delay="400"/>
                                  </p:stCondLst>
                                  <p:childTnLst>
                                    <p:animMotion origin="layout" path="M 0 7.40741E-7 L 0 0.03542 " pathEditMode="relative" rAng="0" ptsTypes="AA">
                                      <p:cBhvr>
                                        <p:cTn id="14" dur="700" spd="-100000" fill="hold"/>
                                        <p:tgtEl>
                                          <p:spTgt spid="3"/>
                                        </p:tgtEl>
                                        <p:attrNameLst>
                                          <p:attrName>ppt_x</p:attrName>
                                          <p:attrName>ppt_y</p:attrName>
                                        </p:attrNameLst>
                                      </p:cBhvr>
                                      <p:rCtr x="0" y="1759"/>
                                    </p:animMotion>
                                  </p:childTnLst>
                                </p:cTn>
                              </p:par>
                              <p:par>
                                <p:cTn id="15" presetID="10" presetClass="entr" presetSubtype="0" fill="hold" nodeType="withEffect">
                                  <p:stCondLst>
                                    <p:cond delay="3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path" presetSubtype="0" decel="100000" fill="hold" nodeType="withEffect">
                                  <p:stCondLst>
                                    <p:cond delay="300"/>
                                  </p:stCondLst>
                                  <p:childTnLst>
                                    <p:animMotion origin="layout" path="M -2.91667E-6 4.44444E-6 L -2.91667E-6 0.03541 " pathEditMode="relative" rAng="0" ptsTypes="AA">
                                      <p:cBhvr>
                                        <p:cTn id="19" dur="700" spd="-100000" fill="hold"/>
                                        <p:tgtEl>
                                          <p:spTgt spid="7"/>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85307DE-9D7A-4FEA-A932-12CD09E117A5}"/>
              </a:ext>
            </a:extLst>
          </p:cNvPr>
          <p:cNvSpPr/>
          <p:nvPr/>
        </p:nvSpPr>
        <p:spPr>
          <a:xfrm>
            <a:off x="0" y="1434095"/>
            <a:ext cx="12192000" cy="1776173"/>
          </a:xfrm>
          <a:prstGeom prst="rect">
            <a:avLst/>
          </a:prstGeom>
          <a:gradFill flip="none" rotWithShape="1">
            <a:gsLst>
              <a:gs pos="98396">
                <a:srgbClr val="4A90F8"/>
              </a:gs>
              <a:gs pos="0">
                <a:srgbClr val="1C73F8"/>
              </a:gs>
            </a:gsLst>
            <a:lin ang="108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30" name="TextBox 17">
            <a:extLst>
              <a:ext uri="{FF2B5EF4-FFF2-40B4-BE49-F238E27FC236}">
                <a16:creationId xmlns:a16="http://schemas.microsoft.com/office/drawing/2014/main" id="{F4B6C2F3-7BE1-4CAA-9212-A19F8ED6A622}"/>
              </a:ext>
            </a:extLst>
          </p:cNvPr>
          <p:cNvSpPr txBox="1"/>
          <p:nvPr/>
        </p:nvSpPr>
        <p:spPr>
          <a:xfrm>
            <a:off x="7248495" y="3916323"/>
            <a:ext cx="4076734" cy="523220"/>
          </a:xfrm>
          <a:prstGeom prst="rect">
            <a:avLst/>
          </a:prstGeom>
          <a:noFill/>
        </p:spPr>
        <p:txBody>
          <a:bodyPr wrap="square" rtlCol="0">
            <a:spAutoFit/>
          </a:bodyPr>
          <a:lstStyle/>
          <a:p>
            <a:r>
              <a:rPr lang="en-US" sz="1400" kern="1200" dirty="0">
                <a:solidFill>
                  <a:schemeClr val="bg1"/>
                </a:solidFill>
                <a:latin typeface="Roboto" panose="02000000000000000000" pitchFamily="2" charset="0"/>
                <a:ea typeface="Roboto" panose="02000000000000000000" pitchFamily="2" charset="0"/>
              </a:rPr>
              <a:t>Follow</a:t>
            </a:r>
            <a:r>
              <a:rPr lang="en-US" sz="140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Appeon</a:t>
            </a:r>
            <a:r>
              <a:rPr lang="en-US" sz="140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and</a:t>
            </a:r>
            <a:r>
              <a:rPr lang="en-US" sz="1400" dirty="0">
                <a:solidFill>
                  <a:schemeClr val="bg1"/>
                </a:solidFill>
                <a:latin typeface="Roboto" panose="02000000000000000000" pitchFamily="2" charset="0"/>
                <a:ea typeface="Roboto" panose="02000000000000000000" pitchFamily="2" charset="0"/>
              </a:rPr>
              <a:t> community members to get the latest tech</a:t>
            </a:r>
            <a:r>
              <a:rPr lang="en-US" sz="1400" baseline="0" dirty="0">
                <a:solidFill>
                  <a:schemeClr val="bg1"/>
                </a:solidFill>
                <a:latin typeface="Roboto" panose="02000000000000000000" pitchFamily="2" charset="0"/>
                <a:ea typeface="Roboto" panose="02000000000000000000" pitchFamily="2" charset="0"/>
              </a:rPr>
              <a:t> </a:t>
            </a:r>
            <a:r>
              <a:rPr lang="en-US" sz="1400" dirty="0">
                <a:solidFill>
                  <a:schemeClr val="bg1"/>
                </a:solidFill>
                <a:latin typeface="Roboto" panose="02000000000000000000" pitchFamily="2" charset="0"/>
                <a:ea typeface="Roboto" panose="02000000000000000000" pitchFamily="2" charset="0"/>
              </a:rPr>
              <a:t>news. </a:t>
            </a:r>
          </a:p>
        </p:txBody>
      </p:sp>
      <p:sp>
        <p:nvSpPr>
          <p:cNvPr id="31" name="TextBox 18">
            <a:extLst>
              <a:ext uri="{FF2B5EF4-FFF2-40B4-BE49-F238E27FC236}">
                <a16:creationId xmlns:a16="http://schemas.microsoft.com/office/drawing/2014/main" id="{31B377EE-7296-4F13-9461-16B186C11E7C}"/>
              </a:ext>
            </a:extLst>
          </p:cNvPr>
          <p:cNvSpPr txBox="1"/>
          <p:nvPr/>
        </p:nvSpPr>
        <p:spPr>
          <a:xfrm>
            <a:off x="7248495" y="3519603"/>
            <a:ext cx="4215950" cy="400110"/>
          </a:xfrm>
          <a:prstGeom prst="rect">
            <a:avLst/>
          </a:prstGeom>
          <a:noFill/>
        </p:spPr>
        <p:txBody>
          <a:bodyPr wrap="square" rtlCol="0">
            <a:spAutoFit/>
          </a:bodyPr>
          <a:lstStyle/>
          <a:p>
            <a:r>
              <a:rPr lang="en-US" sz="2000" dirty="0">
                <a:solidFill>
                  <a:srgbClr val="1571E1"/>
                </a:solidFill>
                <a:latin typeface="Roboto" panose="02000000000000000000" pitchFamily="2" charset="0"/>
                <a:ea typeface="Roboto" panose="02000000000000000000" pitchFamily="2" charset="0"/>
              </a:rPr>
              <a:t>x.com/AppeonPB</a:t>
            </a:r>
          </a:p>
        </p:txBody>
      </p:sp>
      <p:sp>
        <p:nvSpPr>
          <p:cNvPr id="32" name="TextBox 37">
            <a:extLst>
              <a:ext uri="{FF2B5EF4-FFF2-40B4-BE49-F238E27FC236}">
                <a16:creationId xmlns:a16="http://schemas.microsoft.com/office/drawing/2014/main" id="{70515E4A-3F2C-41CB-BFDE-B9CDA7E7F46D}"/>
              </a:ext>
            </a:extLst>
          </p:cNvPr>
          <p:cNvSpPr txBox="1"/>
          <p:nvPr/>
        </p:nvSpPr>
        <p:spPr>
          <a:xfrm>
            <a:off x="1517883" y="3952027"/>
            <a:ext cx="4076734" cy="523220"/>
          </a:xfrm>
          <a:prstGeom prst="rect">
            <a:avLst/>
          </a:prstGeom>
          <a:noFill/>
        </p:spPr>
        <p:txBody>
          <a:bodyPr wrap="square" rtlCol="0">
            <a:spAutoFit/>
          </a:bodyPr>
          <a:lstStyle/>
          <a:p>
            <a:r>
              <a:rPr lang="en-US" sz="1400" kern="1200" dirty="0">
                <a:solidFill>
                  <a:schemeClr val="bg1"/>
                </a:solidFill>
                <a:latin typeface="Roboto" panose="02000000000000000000" pitchFamily="2" charset="0"/>
                <a:ea typeface="Roboto" panose="02000000000000000000" pitchFamily="2" charset="0"/>
              </a:rPr>
              <a:t>Encourage</a:t>
            </a:r>
            <a:r>
              <a:rPr lang="en-US" sz="1400" dirty="0">
                <a:solidFill>
                  <a:schemeClr val="bg1"/>
                </a:solidFill>
                <a:latin typeface="Roboto" panose="02000000000000000000" pitchFamily="2" charset="0"/>
                <a:ea typeface="Roboto" panose="02000000000000000000" pitchFamily="2" charset="0"/>
              </a:rPr>
              <a:t> us </a:t>
            </a:r>
            <a:r>
              <a:rPr lang="en-US" sz="1400" kern="1200" dirty="0">
                <a:solidFill>
                  <a:schemeClr val="bg1"/>
                </a:solidFill>
                <a:latin typeface="Roboto" panose="02000000000000000000" pitchFamily="2" charset="0"/>
                <a:ea typeface="Roboto" panose="02000000000000000000" pitchFamily="2" charset="0"/>
              </a:rPr>
              <a:t>with</a:t>
            </a:r>
            <a:r>
              <a:rPr lang="en-US" sz="1400" dirty="0">
                <a:solidFill>
                  <a:schemeClr val="bg1"/>
                </a:solidFill>
                <a:latin typeface="Roboto" panose="02000000000000000000" pitchFamily="2" charset="0"/>
                <a:ea typeface="Roboto" panose="02000000000000000000" pitchFamily="2" charset="0"/>
              </a:rPr>
              <a:t> a “</a:t>
            </a:r>
            <a:r>
              <a:rPr lang="en-US" sz="1400" kern="1200" dirty="0">
                <a:solidFill>
                  <a:schemeClr val="bg1"/>
                </a:solidFill>
                <a:latin typeface="Roboto" panose="02000000000000000000" pitchFamily="2" charset="0"/>
                <a:ea typeface="Roboto" panose="02000000000000000000" pitchFamily="2" charset="0"/>
              </a:rPr>
              <a:t>like</a:t>
            </a:r>
            <a:r>
              <a:rPr lang="en-US" sz="1400" dirty="0">
                <a:solidFill>
                  <a:schemeClr val="bg1"/>
                </a:solidFill>
                <a:latin typeface="Roboto" panose="02000000000000000000" pitchFamily="2" charset="0"/>
                <a:ea typeface="Roboto" panose="02000000000000000000" pitchFamily="2" charset="0"/>
              </a:rPr>
              <a:t>”</a:t>
            </a:r>
            <a:r>
              <a:rPr lang="en-US" sz="1400" baseline="0" dirty="0">
                <a:solidFill>
                  <a:schemeClr val="bg1"/>
                </a:solidFill>
                <a:latin typeface="Roboto" panose="02000000000000000000" pitchFamily="2" charset="0"/>
                <a:ea typeface="Roboto" panose="02000000000000000000" pitchFamily="2" charset="0"/>
              </a:rPr>
              <a:t>, see cool pics, and get notified of upcoming events</a:t>
            </a:r>
            <a:r>
              <a:rPr lang="en-US" sz="1400" dirty="0">
                <a:solidFill>
                  <a:schemeClr val="bg1"/>
                </a:solidFill>
                <a:latin typeface="Roboto" panose="02000000000000000000" pitchFamily="2" charset="0"/>
                <a:ea typeface="Roboto" panose="02000000000000000000" pitchFamily="2" charset="0"/>
              </a:rPr>
              <a:t>. </a:t>
            </a:r>
          </a:p>
        </p:txBody>
      </p:sp>
      <p:sp>
        <p:nvSpPr>
          <p:cNvPr id="33" name="TextBox 38">
            <a:extLst>
              <a:ext uri="{FF2B5EF4-FFF2-40B4-BE49-F238E27FC236}">
                <a16:creationId xmlns:a16="http://schemas.microsoft.com/office/drawing/2014/main" id="{10838D2C-4D38-4223-A835-9E748429686F}"/>
              </a:ext>
            </a:extLst>
          </p:cNvPr>
          <p:cNvSpPr txBox="1"/>
          <p:nvPr/>
        </p:nvSpPr>
        <p:spPr>
          <a:xfrm>
            <a:off x="1517883" y="3519603"/>
            <a:ext cx="3899314" cy="400110"/>
          </a:xfrm>
          <a:prstGeom prst="rect">
            <a:avLst/>
          </a:prstGeom>
          <a:noFill/>
        </p:spPr>
        <p:txBody>
          <a:bodyPr wrap="square" rtlCol="0">
            <a:spAutoFit/>
          </a:bodyPr>
          <a:lstStyle/>
          <a:p>
            <a:r>
              <a:rPr lang="en-US" sz="2000" dirty="0">
                <a:solidFill>
                  <a:srgbClr val="1571E1"/>
                </a:solidFill>
                <a:latin typeface="Roboto" panose="02000000000000000000" pitchFamily="2" charset="0"/>
                <a:ea typeface="Roboto" panose="02000000000000000000" pitchFamily="2" charset="0"/>
              </a:rPr>
              <a:t>facebook.</a:t>
            </a:r>
            <a:r>
              <a:rPr lang="en-US" sz="2000" kern="1200" dirty="0">
                <a:solidFill>
                  <a:srgbClr val="1571E1"/>
                </a:solidFill>
                <a:latin typeface="Roboto" panose="02000000000000000000" pitchFamily="2" charset="0"/>
                <a:ea typeface="Roboto" panose="02000000000000000000" pitchFamily="2" charset="0"/>
              </a:rPr>
              <a:t>com</a:t>
            </a:r>
            <a:r>
              <a:rPr lang="en-US" sz="2000" dirty="0">
                <a:solidFill>
                  <a:srgbClr val="1571E1"/>
                </a:solidFill>
                <a:latin typeface="Roboto" panose="02000000000000000000" pitchFamily="2" charset="0"/>
                <a:ea typeface="Roboto" panose="02000000000000000000" pitchFamily="2" charset="0"/>
              </a:rPr>
              <a:t>/AppeonPB</a:t>
            </a:r>
          </a:p>
        </p:txBody>
      </p:sp>
      <p:sp>
        <p:nvSpPr>
          <p:cNvPr id="34" name="TextBox 42">
            <a:extLst>
              <a:ext uri="{FF2B5EF4-FFF2-40B4-BE49-F238E27FC236}">
                <a16:creationId xmlns:a16="http://schemas.microsoft.com/office/drawing/2014/main" id="{CE9216B6-2544-4FE1-ABC4-95512303B87C}"/>
              </a:ext>
            </a:extLst>
          </p:cNvPr>
          <p:cNvSpPr txBox="1"/>
          <p:nvPr/>
        </p:nvSpPr>
        <p:spPr>
          <a:xfrm>
            <a:off x="7248496" y="5365193"/>
            <a:ext cx="4076734" cy="523220"/>
          </a:xfrm>
          <a:prstGeom prst="rect">
            <a:avLst/>
          </a:prstGeom>
          <a:noFill/>
        </p:spPr>
        <p:txBody>
          <a:bodyPr wrap="square" rtlCol="0">
            <a:spAutoFit/>
          </a:bodyPr>
          <a:lstStyle/>
          <a:p>
            <a:r>
              <a:rPr lang="en-US" sz="1400" dirty="0">
                <a:solidFill>
                  <a:schemeClr val="bg1"/>
                </a:solidFill>
                <a:latin typeface="Roboto" panose="02000000000000000000" pitchFamily="2" charset="0"/>
                <a:ea typeface="Roboto" panose="02000000000000000000" pitchFamily="2" charset="0"/>
              </a:rPr>
              <a:t>Share important Appeon videos with</a:t>
            </a:r>
            <a:r>
              <a:rPr lang="en-US" sz="1400" baseline="0" dirty="0">
                <a:solidFill>
                  <a:schemeClr val="bg1"/>
                </a:solidFill>
                <a:latin typeface="Roboto" panose="02000000000000000000" pitchFamily="2" charset="0"/>
                <a:ea typeface="Roboto" panose="02000000000000000000" pitchFamily="2" charset="0"/>
              </a:rPr>
              <a:t> others</a:t>
            </a:r>
            <a:r>
              <a:rPr lang="en-US" sz="1400" dirty="0">
                <a:solidFill>
                  <a:schemeClr val="bg1"/>
                </a:solidFill>
                <a:latin typeface="Roboto" panose="02000000000000000000" pitchFamily="2" charset="0"/>
                <a:ea typeface="Roboto" panose="02000000000000000000" pitchFamily="2" charset="0"/>
              </a:rPr>
              <a:t>; no account registration required. </a:t>
            </a:r>
          </a:p>
        </p:txBody>
      </p:sp>
      <p:sp>
        <p:nvSpPr>
          <p:cNvPr id="35" name="TextBox 43">
            <a:extLst>
              <a:ext uri="{FF2B5EF4-FFF2-40B4-BE49-F238E27FC236}">
                <a16:creationId xmlns:a16="http://schemas.microsoft.com/office/drawing/2014/main" id="{9496126C-28E9-4F95-BEF7-6046AC806D33}"/>
              </a:ext>
            </a:extLst>
          </p:cNvPr>
          <p:cNvSpPr txBox="1"/>
          <p:nvPr/>
        </p:nvSpPr>
        <p:spPr>
          <a:xfrm>
            <a:off x="7248495" y="4960989"/>
            <a:ext cx="4151097" cy="400110"/>
          </a:xfrm>
          <a:prstGeom prst="rect">
            <a:avLst/>
          </a:prstGeom>
          <a:noFill/>
        </p:spPr>
        <p:txBody>
          <a:bodyPr wrap="square" rtlCol="0">
            <a:spAutoFit/>
          </a:bodyPr>
          <a:lstStyle/>
          <a:p>
            <a:r>
              <a:rPr lang="en-US" sz="2000" kern="1200" dirty="0">
                <a:solidFill>
                  <a:srgbClr val="1571E1"/>
                </a:solidFill>
                <a:latin typeface="Roboto" panose="02000000000000000000" pitchFamily="2" charset="0"/>
                <a:ea typeface="Roboto" panose="02000000000000000000" pitchFamily="2" charset="0"/>
              </a:rPr>
              <a:t>youtube</a:t>
            </a:r>
            <a:r>
              <a:rPr lang="en-US" sz="2000" dirty="0">
                <a:solidFill>
                  <a:srgbClr val="1571E1"/>
                </a:solidFill>
                <a:latin typeface="Roboto" panose="02000000000000000000" pitchFamily="2" charset="0"/>
                <a:ea typeface="Roboto" panose="02000000000000000000" pitchFamily="2" charset="0"/>
              </a:rPr>
              <a:t>.com/Appeon</a:t>
            </a:r>
          </a:p>
        </p:txBody>
      </p:sp>
      <p:sp>
        <p:nvSpPr>
          <p:cNvPr id="36" name="TextBox 22">
            <a:extLst>
              <a:ext uri="{FF2B5EF4-FFF2-40B4-BE49-F238E27FC236}">
                <a16:creationId xmlns:a16="http://schemas.microsoft.com/office/drawing/2014/main" id="{E25A83BF-5695-471C-8ACA-2B914B244CC5}"/>
              </a:ext>
            </a:extLst>
          </p:cNvPr>
          <p:cNvSpPr txBox="1"/>
          <p:nvPr/>
        </p:nvSpPr>
        <p:spPr>
          <a:xfrm>
            <a:off x="1534900" y="4960989"/>
            <a:ext cx="3961891" cy="400110"/>
          </a:xfrm>
          <a:prstGeom prst="rect">
            <a:avLst/>
          </a:prstGeom>
          <a:noFill/>
        </p:spPr>
        <p:txBody>
          <a:bodyPr wrap="square" rtlCol="0">
            <a:spAutoFit/>
          </a:bodyPr>
          <a:lstStyle/>
          <a:p>
            <a:r>
              <a:rPr lang="en-US" sz="2000" dirty="0">
                <a:solidFill>
                  <a:srgbClr val="1571E1"/>
                </a:solidFill>
                <a:latin typeface="Roboto" panose="02000000000000000000" pitchFamily="2" charset="0"/>
                <a:ea typeface="Roboto" panose="02000000000000000000" pitchFamily="2" charset="0"/>
              </a:rPr>
              <a:t>linkedin.com/company/appeon</a:t>
            </a:r>
          </a:p>
        </p:txBody>
      </p:sp>
      <p:sp>
        <p:nvSpPr>
          <p:cNvPr id="37" name="TextBox 21">
            <a:extLst>
              <a:ext uri="{FF2B5EF4-FFF2-40B4-BE49-F238E27FC236}">
                <a16:creationId xmlns:a16="http://schemas.microsoft.com/office/drawing/2014/main" id="{39C7A204-8BE3-4CB0-80F3-85D3F59D81B2}"/>
              </a:ext>
            </a:extLst>
          </p:cNvPr>
          <p:cNvSpPr txBox="1"/>
          <p:nvPr/>
        </p:nvSpPr>
        <p:spPr>
          <a:xfrm>
            <a:off x="1534901" y="5364155"/>
            <a:ext cx="4076734" cy="523220"/>
          </a:xfrm>
          <a:prstGeom prst="rect">
            <a:avLst/>
          </a:prstGeom>
          <a:noFill/>
        </p:spPr>
        <p:txBody>
          <a:bodyPr wrap="square" rtlCol="0">
            <a:spAutoFit/>
          </a:bodyPr>
          <a:lstStyle/>
          <a:p>
            <a:r>
              <a:rPr lang="en-US" sz="1400" kern="1200" dirty="0">
                <a:solidFill>
                  <a:schemeClr val="bg1"/>
                </a:solidFill>
                <a:latin typeface="Roboto" panose="02000000000000000000" pitchFamily="2" charset="0"/>
                <a:ea typeface="Roboto" panose="02000000000000000000" pitchFamily="2" charset="0"/>
              </a:rPr>
              <a:t>Build</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up</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your</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career</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profile</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and</a:t>
            </a:r>
            <a:r>
              <a:rPr lang="en-US" sz="1400" baseline="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stay</a:t>
            </a:r>
            <a:r>
              <a:rPr lang="en-US" sz="1400" dirty="0">
                <a:solidFill>
                  <a:schemeClr val="bg1"/>
                </a:solidFill>
                <a:latin typeface="Roboto" panose="02000000000000000000" pitchFamily="2" charset="0"/>
                <a:ea typeface="Roboto" panose="02000000000000000000" pitchFamily="2" charset="0"/>
              </a:rPr>
              <a:t> in contact </a:t>
            </a:r>
            <a:r>
              <a:rPr lang="en-US" sz="1400" kern="1200" dirty="0">
                <a:solidFill>
                  <a:schemeClr val="bg1"/>
                </a:solidFill>
                <a:latin typeface="Roboto" panose="02000000000000000000" pitchFamily="2" charset="0"/>
                <a:ea typeface="Roboto" panose="02000000000000000000" pitchFamily="2" charset="0"/>
              </a:rPr>
              <a:t>with</a:t>
            </a:r>
            <a:r>
              <a:rPr lang="en-US" sz="140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other</a:t>
            </a:r>
            <a:r>
              <a:rPr lang="en-US" sz="1400" dirty="0">
                <a:solidFill>
                  <a:schemeClr val="bg1"/>
                </a:solidFill>
                <a:latin typeface="Roboto" panose="02000000000000000000" pitchFamily="2" charset="0"/>
                <a:ea typeface="Roboto" panose="02000000000000000000" pitchFamily="2" charset="0"/>
              </a:rPr>
              <a:t> </a:t>
            </a:r>
            <a:r>
              <a:rPr lang="en-US" sz="1400" kern="1200" dirty="0">
                <a:solidFill>
                  <a:schemeClr val="bg1"/>
                </a:solidFill>
                <a:latin typeface="Roboto" panose="02000000000000000000" pitchFamily="2" charset="0"/>
                <a:ea typeface="Roboto" panose="02000000000000000000" pitchFamily="2" charset="0"/>
              </a:rPr>
              <a:t>professionals</a:t>
            </a:r>
            <a:r>
              <a:rPr lang="en-US" sz="1400" dirty="0">
                <a:solidFill>
                  <a:schemeClr val="bg1"/>
                </a:solidFill>
                <a:latin typeface="Roboto" panose="02000000000000000000" pitchFamily="2" charset="0"/>
                <a:ea typeface="Roboto" panose="02000000000000000000" pitchFamily="2" charset="0"/>
              </a:rPr>
              <a:t>. </a:t>
            </a:r>
          </a:p>
        </p:txBody>
      </p:sp>
      <p:sp>
        <p:nvSpPr>
          <p:cNvPr id="38" name="TextBox 12">
            <a:extLst>
              <a:ext uri="{FF2B5EF4-FFF2-40B4-BE49-F238E27FC236}">
                <a16:creationId xmlns:a16="http://schemas.microsoft.com/office/drawing/2014/main" id="{AE756C39-F9CF-4F28-BABE-D3D828935934}"/>
              </a:ext>
            </a:extLst>
          </p:cNvPr>
          <p:cNvSpPr txBox="1"/>
          <p:nvPr/>
        </p:nvSpPr>
        <p:spPr>
          <a:xfrm>
            <a:off x="1509128" y="2361422"/>
            <a:ext cx="7361821" cy="369332"/>
          </a:xfrm>
          <a:prstGeom prst="rect">
            <a:avLst/>
          </a:prstGeom>
          <a:noFill/>
        </p:spPr>
        <p:txBody>
          <a:bodyPr wrap="square" rtlCol="0">
            <a:spAutoFit/>
          </a:bodyPr>
          <a:lstStyle/>
          <a:p>
            <a:r>
              <a:rPr lang="en-US" sz="1800" dirty="0">
                <a:latin typeface="Roboto" panose="02000000000000000000" pitchFamily="2" charset="0"/>
                <a:ea typeface="Roboto" panose="02000000000000000000" pitchFamily="2" charset="0"/>
              </a:rPr>
              <a:t>Discussions, tech </a:t>
            </a:r>
            <a:r>
              <a:rPr lang="en-US" sz="1800" kern="1200" dirty="0">
                <a:latin typeface="Roboto" panose="02000000000000000000" pitchFamily="2" charset="0"/>
                <a:ea typeface="Roboto" panose="02000000000000000000" pitchFamily="2" charset="0"/>
              </a:rPr>
              <a:t>articles</a:t>
            </a:r>
            <a:r>
              <a:rPr lang="en-US" sz="1800" baseline="0" dirty="0">
                <a:latin typeface="Roboto" panose="02000000000000000000" pitchFamily="2" charset="0"/>
                <a:ea typeface="Roboto" panose="02000000000000000000" pitchFamily="2" charset="0"/>
              </a:rPr>
              <a:t> and videos, free online training, and more</a:t>
            </a:r>
            <a:r>
              <a:rPr lang="en-US" sz="1800" dirty="0">
                <a:latin typeface="Roboto" panose="02000000000000000000" pitchFamily="2" charset="0"/>
                <a:ea typeface="Roboto" panose="02000000000000000000" pitchFamily="2" charset="0"/>
              </a:rPr>
              <a:t>. </a:t>
            </a:r>
          </a:p>
        </p:txBody>
      </p:sp>
      <p:sp>
        <p:nvSpPr>
          <p:cNvPr id="39" name="TextBox 13">
            <a:extLst>
              <a:ext uri="{FF2B5EF4-FFF2-40B4-BE49-F238E27FC236}">
                <a16:creationId xmlns:a16="http://schemas.microsoft.com/office/drawing/2014/main" id="{248DA2B5-D514-419E-AAC3-DE7B82788141}"/>
              </a:ext>
            </a:extLst>
          </p:cNvPr>
          <p:cNvSpPr txBox="1"/>
          <p:nvPr/>
        </p:nvSpPr>
        <p:spPr>
          <a:xfrm>
            <a:off x="1509129" y="1823138"/>
            <a:ext cx="4840143" cy="584775"/>
          </a:xfrm>
          <a:prstGeom prst="rect">
            <a:avLst/>
          </a:prstGeom>
          <a:noFill/>
        </p:spPr>
        <p:txBody>
          <a:bodyPr wrap="square" rtlCol="0">
            <a:spAutoFit/>
          </a:bodyPr>
          <a:lstStyle/>
          <a:p>
            <a:r>
              <a:rPr lang="en-US" sz="3200" dirty="0">
                <a:latin typeface="Roboto" panose="02000000000000000000" pitchFamily="2" charset="0"/>
                <a:ea typeface="Roboto" panose="02000000000000000000" pitchFamily="2" charset="0"/>
              </a:rPr>
              <a:t>community.appeon.com    </a:t>
            </a:r>
          </a:p>
        </p:txBody>
      </p:sp>
      <p:grpSp>
        <p:nvGrpSpPr>
          <p:cNvPr id="40" name="Group 39">
            <a:extLst>
              <a:ext uri="{FF2B5EF4-FFF2-40B4-BE49-F238E27FC236}">
                <a16:creationId xmlns:a16="http://schemas.microsoft.com/office/drawing/2014/main" id="{0E0F9591-54A4-4EC6-8C7D-036752791294}"/>
              </a:ext>
            </a:extLst>
          </p:cNvPr>
          <p:cNvGrpSpPr/>
          <p:nvPr/>
        </p:nvGrpSpPr>
        <p:grpSpPr>
          <a:xfrm>
            <a:off x="6550855" y="3519603"/>
            <a:ext cx="562708" cy="562708"/>
            <a:chOff x="6550855" y="3519603"/>
            <a:chExt cx="562708" cy="562708"/>
          </a:xfrm>
        </p:grpSpPr>
        <p:sp>
          <p:nvSpPr>
            <p:cNvPr id="41" name="Rectangle 40">
              <a:extLst>
                <a:ext uri="{FF2B5EF4-FFF2-40B4-BE49-F238E27FC236}">
                  <a16:creationId xmlns:a16="http://schemas.microsoft.com/office/drawing/2014/main" id="{4AEFA84C-7E47-469D-AEF0-64A6E9653138}"/>
                </a:ext>
              </a:extLst>
            </p:cNvPr>
            <p:cNvSpPr/>
            <p:nvPr/>
          </p:nvSpPr>
          <p:spPr bwMode="auto">
            <a:xfrm>
              <a:off x="6550855" y="3519603"/>
              <a:ext cx="562708" cy="5627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latin typeface="Roboto" panose="02000000000000000000" pitchFamily="2" charset="0"/>
                <a:ea typeface="Roboto" panose="02000000000000000000" pitchFamily="2" charset="0"/>
                <a:cs typeface="Segoe UI" pitchFamily="34" charset="0"/>
              </a:endParaRPr>
            </a:p>
          </p:txBody>
        </p:sp>
        <p:pic>
          <p:nvPicPr>
            <p:cNvPr id="42" name="图片 18">
              <a:extLst>
                <a:ext uri="{FF2B5EF4-FFF2-40B4-BE49-F238E27FC236}">
                  <a16:creationId xmlns:a16="http://schemas.microsoft.com/office/drawing/2014/main" id="{CD7272E7-1A03-4475-BFCF-899D42D87276}"/>
                </a:ext>
              </a:extLst>
            </p:cNvPr>
            <p:cNvPicPr>
              <a:picLocks noChangeAspect="1"/>
            </p:cNvPicPr>
            <p:nvPr/>
          </p:nvPicPr>
          <p:blipFill>
            <a:blip r:embed="rId3"/>
            <a:stretch>
              <a:fillRect/>
            </a:stretch>
          </p:blipFill>
          <p:spPr>
            <a:xfrm>
              <a:off x="6660753" y="3615060"/>
              <a:ext cx="357837" cy="357837"/>
            </a:xfrm>
            <a:prstGeom prst="rect">
              <a:avLst/>
            </a:prstGeom>
            <a:effectLst/>
          </p:spPr>
        </p:pic>
      </p:grpSp>
      <p:grpSp>
        <p:nvGrpSpPr>
          <p:cNvPr id="43" name="Group 42">
            <a:extLst>
              <a:ext uri="{FF2B5EF4-FFF2-40B4-BE49-F238E27FC236}">
                <a16:creationId xmlns:a16="http://schemas.microsoft.com/office/drawing/2014/main" id="{2E7F8254-A058-4659-BB3C-82692959E661}"/>
              </a:ext>
            </a:extLst>
          </p:cNvPr>
          <p:cNvGrpSpPr/>
          <p:nvPr/>
        </p:nvGrpSpPr>
        <p:grpSpPr>
          <a:xfrm>
            <a:off x="830902" y="4960989"/>
            <a:ext cx="518651" cy="465423"/>
            <a:chOff x="464234" y="5101883"/>
            <a:chExt cx="518651" cy="465423"/>
          </a:xfrm>
        </p:grpSpPr>
        <p:sp>
          <p:nvSpPr>
            <p:cNvPr id="44" name="Rectangle 43">
              <a:extLst>
                <a:ext uri="{FF2B5EF4-FFF2-40B4-BE49-F238E27FC236}">
                  <a16:creationId xmlns:a16="http://schemas.microsoft.com/office/drawing/2014/main" id="{A8EEC00D-CADA-4D50-B2B6-1CFCCE8E236C}"/>
                </a:ext>
              </a:extLst>
            </p:cNvPr>
            <p:cNvSpPr/>
            <p:nvPr/>
          </p:nvSpPr>
          <p:spPr bwMode="auto">
            <a:xfrm>
              <a:off x="464234" y="5101883"/>
              <a:ext cx="518651" cy="46542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latin typeface="Roboto" panose="02000000000000000000" pitchFamily="2" charset="0"/>
                <a:ea typeface="Roboto" panose="02000000000000000000" pitchFamily="2" charset="0"/>
                <a:cs typeface="Segoe UI" pitchFamily="34" charset="0"/>
              </a:endParaRPr>
            </a:p>
          </p:txBody>
        </p:sp>
        <p:pic>
          <p:nvPicPr>
            <p:cNvPr id="45" name="图片 19">
              <a:extLst>
                <a:ext uri="{FF2B5EF4-FFF2-40B4-BE49-F238E27FC236}">
                  <a16:creationId xmlns:a16="http://schemas.microsoft.com/office/drawing/2014/main" id="{287457BB-AB07-4B60-A6B6-A8D0173DA1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276" y="5156182"/>
              <a:ext cx="395996" cy="395996"/>
            </a:xfrm>
            <a:prstGeom prst="rect">
              <a:avLst/>
            </a:prstGeom>
          </p:spPr>
        </p:pic>
      </p:grpSp>
      <p:grpSp>
        <p:nvGrpSpPr>
          <p:cNvPr id="46" name="Group 45">
            <a:extLst>
              <a:ext uri="{FF2B5EF4-FFF2-40B4-BE49-F238E27FC236}">
                <a16:creationId xmlns:a16="http://schemas.microsoft.com/office/drawing/2014/main" id="{ABBCFEBF-DDF7-441E-B228-B47049DE660B}"/>
              </a:ext>
            </a:extLst>
          </p:cNvPr>
          <p:cNvGrpSpPr/>
          <p:nvPr/>
        </p:nvGrpSpPr>
        <p:grpSpPr>
          <a:xfrm>
            <a:off x="6550855" y="4960989"/>
            <a:ext cx="515816" cy="485706"/>
            <a:chOff x="6550855" y="5101883"/>
            <a:chExt cx="515816" cy="485706"/>
          </a:xfrm>
        </p:grpSpPr>
        <p:sp>
          <p:nvSpPr>
            <p:cNvPr id="47" name="Rectangle 46">
              <a:extLst>
                <a:ext uri="{FF2B5EF4-FFF2-40B4-BE49-F238E27FC236}">
                  <a16:creationId xmlns:a16="http://schemas.microsoft.com/office/drawing/2014/main" id="{7FCACC80-3697-4402-8AD2-40646BB3D6B1}"/>
                </a:ext>
              </a:extLst>
            </p:cNvPr>
            <p:cNvSpPr/>
            <p:nvPr/>
          </p:nvSpPr>
          <p:spPr bwMode="auto">
            <a:xfrm>
              <a:off x="6550855" y="5101883"/>
              <a:ext cx="515816" cy="4857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latin typeface="Roboto" panose="02000000000000000000" pitchFamily="2" charset="0"/>
                <a:ea typeface="Roboto" panose="02000000000000000000" pitchFamily="2" charset="0"/>
                <a:cs typeface="Segoe UI" pitchFamily="34" charset="0"/>
              </a:endParaRPr>
            </a:p>
          </p:txBody>
        </p:sp>
        <p:pic>
          <p:nvPicPr>
            <p:cNvPr id="48" name="图片 20">
              <a:extLst>
                <a:ext uri="{FF2B5EF4-FFF2-40B4-BE49-F238E27FC236}">
                  <a16:creationId xmlns:a16="http://schemas.microsoft.com/office/drawing/2014/main" id="{736FDF72-E46C-46A0-B297-A688978293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65" y="5163080"/>
              <a:ext cx="404226" cy="404226"/>
            </a:xfrm>
            <a:prstGeom prst="rect">
              <a:avLst/>
            </a:prstGeom>
          </p:spPr>
        </p:pic>
      </p:grpSp>
      <p:pic>
        <p:nvPicPr>
          <p:cNvPr id="49" name="Graphic 48" descr="Connections">
            <a:extLst>
              <a:ext uri="{FF2B5EF4-FFF2-40B4-BE49-F238E27FC236}">
                <a16:creationId xmlns:a16="http://schemas.microsoft.com/office/drawing/2014/main" id="{BC7F0C02-7493-40DF-8B58-83ADCDA543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260" y="1908473"/>
            <a:ext cx="590140" cy="590140"/>
          </a:xfrm>
          <a:prstGeom prst="rect">
            <a:avLst/>
          </a:prstGeom>
        </p:spPr>
      </p:pic>
      <p:grpSp>
        <p:nvGrpSpPr>
          <p:cNvPr id="50" name="Group 49">
            <a:extLst>
              <a:ext uri="{FF2B5EF4-FFF2-40B4-BE49-F238E27FC236}">
                <a16:creationId xmlns:a16="http://schemas.microsoft.com/office/drawing/2014/main" id="{2669D1EA-3C3E-494C-A3D5-225849CF60D3}"/>
              </a:ext>
            </a:extLst>
          </p:cNvPr>
          <p:cNvGrpSpPr/>
          <p:nvPr/>
        </p:nvGrpSpPr>
        <p:grpSpPr>
          <a:xfrm>
            <a:off x="850877" y="3519603"/>
            <a:ext cx="498676" cy="498676"/>
            <a:chOff x="527276" y="3559126"/>
            <a:chExt cx="498676" cy="498676"/>
          </a:xfrm>
        </p:grpSpPr>
        <p:pic>
          <p:nvPicPr>
            <p:cNvPr id="51" name="图片 17">
              <a:extLst>
                <a:ext uri="{FF2B5EF4-FFF2-40B4-BE49-F238E27FC236}">
                  <a16:creationId xmlns:a16="http://schemas.microsoft.com/office/drawing/2014/main" id="{9CCAEFEE-FA15-4B5E-AED2-F5CA7C4E8B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941" y="3598439"/>
              <a:ext cx="359331" cy="359331"/>
            </a:xfrm>
            <a:prstGeom prst="rect">
              <a:avLst/>
            </a:prstGeom>
            <a:effectLst/>
          </p:spPr>
        </p:pic>
        <p:sp>
          <p:nvSpPr>
            <p:cNvPr id="52" name="Rectangle 51">
              <a:extLst>
                <a:ext uri="{FF2B5EF4-FFF2-40B4-BE49-F238E27FC236}">
                  <a16:creationId xmlns:a16="http://schemas.microsoft.com/office/drawing/2014/main" id="{7734905E-A7B2-4546-896D-6CC463A07065}"/>
                </a:ext>
              </a:extLst>
            </p:cNvPr>
            <p:cNvSpPr/>
            <p:nvPr/>
          </p:nvSpPr>
          <p:spPr bwMode="auto">
            <a:xfrm>
              <a:off x="527276" y="3559126"/>
              <a:ext cx="498676" cy="4986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latin typeface="Roboto" panose="02000000000000000000" pitchFamily="2" charset="0"/>
                <a:ea typeface="Roboto" panose="02000000000000000000" pitchFamily="2" charset="0"/>
                <a:cs typeface="Segoe UI" pitchFamily="34" charset="0"/>
              </a:endParaRPr>
            </a:p>
          </p:txBody>
        </p:sp>
      </p:grpSp>
      <p:sp>
        <p:nvSpPr>
          <p:cNvPr id="3" name="Title 2">
            <a:extLst>
              <a:ext uri="{FF2B5EF4-FFF2-40B4-BE49-F238E27FC236}">
                <a16:creationId xmlns:a16="http://schemas.microsoft.com/office/drawing/2014/main" id="{7F714400-EB67-4EDD-B63B-B67238809BFC}"/>
              </a:ext>
            </a:extLst>
          </p:cNvPr>
          <p:cNvSpPr>
            <a:spLocks noGrp="1"/>
          </p:cNvSpPr>
          <p:nvPr>
            <p:ph type="title"/>
          </p:nvPr>
        </p:nvSpPr>
        <p:spPr/>
        <p:txBody>
          <a:bodyPr/>
          <a:lstStyle/>
          <a:p>
            <a:r>
              <a:rPr lang="en-US"/>
              <a:t>Connect with Us</a:t>
            </a:r>
            <a:endParaRPr lang="en-US" dirty="0"/>
          </a:p>
        </p:txBody>
      </p:sp>
      <p:pic>
        <p:nvPicPr>
          <p:cNvPr id="7" name="Picture 6">
            <a:extLst>
              <a:ext uri="{FF2B5EF4-FFF2-40B4-BE49-F238E27FC236}">
                <a16:creationId xmlns:a16="http://schemas.microsoft.com/office/drawing/2014/main" id="{91743D42-E057-4AEB-BB14-57B24DA843BF}"/>
              </a:ext>
            </a:extLst>
          </p:cNvPr>
          <p:cNvPicPr>
            <a:picLocks noChangeAspect="1"/>
          </p:cNvPicPr>
          <p:nvPr/>
        </p:nvPicPr>
        <p:blipFill rotWithShape="1">
          <a:blip r:embed="rId9"/>
          <a:srcRect t="21469" r="2606" b="23865"/>
          <a:stretch/>
        </p:blipFill>
        <p:spPr>
          <a:xfrm>
            <a:off x="7866819" y="1434095"/>
            <a:ext cx="4325182" cy="1776173"/>
          </a:xfrm>
          <a:prstGeom prst="rect">
            <a:avLst/>
          </a:prstGeom>
        </p:spPr>
      </p:pic>
      <p:pic>
        <p:nvPicPr>
          <p:cNvPr id="29" name="Graphic 26" descr="Email">
            <a:extLst>
              <a:ext uri="{FF2B5EF4-FFF2-40B4-BE49-F238E27FC236}">
                <a16:creationId xmlns:a16="http://schemas.microsoft.com/office/drawing/2014/main" id="{3DD185D0-E4C5-4A1E-B1B4-D6395CBB90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60753" y="793117"/>
            <a:ext cx="448768" cy="400110"/>
          </a:xfrm>
          <a:prstGeom prst="rect">
            <a:avLst/>
          </a:prstGeom>
        </p:spPr>
      </p:pic>
      <p:sp>
        <p:nvSpPr>
          <p:cNvPr id="53" name="TextBox 13">
            <a:extLst>
              <a:ext uri="{FF2B5EF4-FFF2-40B4-BE49-F238E27FC236}">
                <a16:creationId xmlns:a16="http://schemas.microsoft.com/office/drawing/2014/main" id="{771ECBDA-86D8-4160-8FA6-FC7D1E8281C2}"/>
              </a:ext>
            </a:extLst>
          </p:cNvPr>
          <p:cNvSpPr txBox="1"/>
          <p:nvPr/>
        </p:nvSpPr>
        <p:spPr>
          <a:xfrm>
            <a:off x="7199457" y="793117"/>
            <a:ext cx="4840143" cy="400110"/>
          </a:xfrm>
          <a:prstGeom prst="rect">
            <a:avLst/>
          </a:prstGeom>
          <a:noFill/>
        </p:spPr>
        <p:txBody>
          <a:bodyPr wrap="square" rtlCol="0">
            <a:spAutoFit/>
          </a:bodyPr>
          <a:lstStyle/>
          <a:p>
            <a:r>
              <a:rPr lang="en-US" sz="2000" dirty="0">
                <a:solidFill>
                  <a:srgbClr val="F8960A"/>
                </a:solidFill>
                <a:latin typeface="Roboto Medium" panose="02000000000000000000" pitchFamily="2" charset="0"/>
                <a:ea typeface="Roboto Medium" panose="02000000000000000000" pitchFamily="2" charset="0"/>
              </a:rPr>
              <a:t>product@appeon.com</a:t>
            </a:r>
          </a:p>
        </p:txBody>
      </p:sp>
    </p:spTree>
    <p:extLst>
      <p:ext uri="{BB962C8B-B14F-4D97-AF65-F5344CB8AC3E}">
        <p14:creationId xmlns:p14="http://schemas.microsoft.com/office/powerpoint/2010/main" val="424780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39"/>
                                        </p:tgtEl>
                                      </p:cBhvr>
                                    </p:animEffect>
                                    <p:animScale>
                                      <p:cBhvr>
                                        <p:cTn id="54" dur="250" autoRev="1" fill="hold"/>
                                        <p:tgtEl>
                                          <p:spTgt spid="39"/>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49"/>
                                        </p:tgtEl>
                                      </p:cBhvr>
                                    </p:animEffect>
                                    <p:animScale>
                                      <p:cBhvr>
                                        <p:cTn id="57" dur="250" autoRev="1" fill="hold"/>
                                        <p:tgtEl>
                                          <p:spTgt spid="49"/>
                                        </p:tgtEl>
                                      </p:cBhvr>
                                      <p:by x="105000" y="105000"/>
                                    </p:animScale>
                                  </p:childTnLst>
                                </p:cTn>
                              </p:par>
                              <p:par>
                                <p:cTn id="58" presetID="26" presetClass="emph" presetSubtype="0" fill="hold" grpId="0" nodeType="withEffect">
                                  <p:stCondLst>
                                    <p:cond delay="0"/>
                                  </p:stCondLst>
                                  <p:childTnLst>
                                    <p:animEffect transition="out" filter="fade">
                                      <p:cBhvr>
                                        <p:cTn id="59" dur="500" tmFilter="0, 0; .2, .5; .8, .5; 1, 0"/>
                                        <p:tgtEl>
                                          <p:spTgt spid="38"/>
                                        </p:tgtEl>
                                      </p:cBhvr>
                                    </p:animEffect>
                                    <p:animScale>
                                      <p:cBhvr>
                                        <p:cTn id="60" dur="250" autoRev="1" fill="hold"/>
                                        <p:tgtEl>
                                          <p:spTgt spid="38"/>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fill="hold"/>
                                        <p:tgtEl>
                                          <p:spTgt spid="53"/>
                                        </p:tgtEl>
                                        <p:attrNameLst>
                                          <p:attrName>ppt_x</p:attrName>
                                        </p:attrNameLst>
                                      </p:cBhvr>
                                      <p:tavLst>
                                        <p:tav tm="0">
                                          <p:val>
                                            <p:strVal val="1+#ppt_w/2"/>
                                          </p:val>
                                        </p:tav>
                                        <p:tav tm="100000">
                                          <p:val>
                                            <p:strVal val="#ppt_x"/>
                                          </p:val>
                                        </p:tav>
                                      </p:tavLst>
                                    </p:anim>
                                    <p:anim calcmode="lin" valueType="num">
                                      <p:cBhvr additive="base">
                                        <p:cTn id="70"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8" grpId="1"/>
      <p:bldP spid="39" grpId="0"/>
      <p:bldP spid="39" grpId="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3C9E-CC31-47D0-A632-3A64F9BA16EF}"/>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116140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BE3740-D74B-46AD-A48F-307633F8C4B4}"/>
              </a:ext>
            </a:extLst>
          </p:cNvPr>
          <p:cNvSpPr>
            <a:spLocks noGrp="1"/>
          </p:cNvSpPr>
          <p:nvPr>
            <p:ph type="title"/>
          </p:nvPr>
        </p:nvSpPr>
        <p:spPr/>
        <p:txBody>
          <a:bodyPr/>
          <a:lstStyle/>
          <a:p>
            <a:r>
              <a:rPr lang="en-US" altLang="zh-CN" dirty="0"/>
              <a:t>Upcoming Product Releases</a:t>
            </a:r>
            <a:endParaRPr lang="en-US" dirty="0"/>
          </a:p>
        </p:txBody>
      </p:sp>
      <p:cxnSp>
        <p:nvCxnSpPr>
          <p:cNvPr id="56" name="Straight Connector 45">
            <a:extLst>
              <a:ext uri="{FF2B5EF4-FFF2-40B4-BE49-F238E27FC236}">
                <a16:creationId xmlns:a16="http://schemas.microsoft.com/office/drawing/2014/main" id="{2263130C-11CC-4B9C-8A45-4E9A0E268599}"/>
              </a:ext>
            </a:extLst>
          </p:cNvPr>
          <p:cNvCxnSpPr>
            <a:cxnSpLocks/>
          </p:cNvCxnSpPr>
          <p:nvPr/>
        </p:nvCxnSpPr>
        <p:spPr>
          <a:xfrm>
            <a:off x="8471392" y="4489491"/>
            <a:ext cx="0" cy="1180479"/>
          </a:xfrm>
          <a:prstGeom prst="line">
            <a:avLst/>
          </a:prstGeom>
          <a:ln w="19050">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7" name="Straight Connector 49">
            <a:extLst>
              <a:ext uri="{FF2B5EF4-FFF2-40B4-BE49-F238E27FC236}">
                <a16:creationId xmlns:a16="http://schemas.microsoft.com/office/drawing/2014/main" id="{306FDA70-303B-47A6-B982-A8732B530296}"/>
              </a:ext>
            </a:extLst>
          </p:cNvPr>
          <p:cNvCxnSpPr>
            <a:cxnSpLocks/>
          </p:cNvCxnSpPr>
          <p:nvPr/>
        </p:nvCxnSpPr>
        <p:spPr>
          <a:xfrm flipH="1">
            <a:off x="8609222" y="3056545"/>
            <a:ext cx="3438" cy="1512698"/>
          </a:xfrm>
          <a:prstGeom prst="line">
            <a:avLst/>
          </a:prstGeom>
          <a:ln w="19050">
            <a:solidFill>
              <a:schemeClr val="tx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2" name="矩形: 圆角 141">
            <a:extLst>
              <a:ext uri="{FF2B5EF4-FFF2-40B4-BE49-F238E27FC236}">
                <a16:creationId xmlns:a16="http://schemas.microsoft.com/office/drawing/2014/main" id="{0C3BA14F-439A-4770-9BA8-846925C9070F}"/>
              </a:ext>
            </a:extLst>
          </p:cNvPr>
          <p:cNvSpPr/>
          <p:nvPr/>
        </p:nvSpPr>
        <p:spPr bwMode="auto">
          <a:xfrm>
            <a:off x="588263" y="3678724"/>
            <a:ext cx="10727010" cy="89647"/>
          </a:xfrm>
          <a:prstGeom prst="roundRect">
            <a:avLst/>
          </a:prstGeom>
          <a:solidFill>
            <a:schemeClr val="tx2"/>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nvGrpSpPr>
          <p:cNvPr id="145" name="组合 144">
            <a:extLst>
              <a:ext uri="{FF2B5EF4-FFF2-40B4-BE49-F238E27FC236}">
                <a16:creationId xmlns:a16="http://schemas.microsoft.com/office/drawing/2014/main" id="{CE0C8F77-F54F-41AE-90C1-FCD510E7E65D}"/>
              </a:ext>
            </a:extLst>
          </p:cNvPr>
          <p:cNvGrpSpPr/>
          <p:nvPr/>
        </p:nvGrpSpPr>
        <p:grpSpPr>
          <a:xfrm>
            <a:off x="1364701" y="3002961"/>
            <a:ext cx="1706775" cy="1442381"/>
            <a:chOff x="1320297" y="1992734"/>
            <a:chExt cx="1706775" cy="1442381"/>
          </a:xfrm>
        </p:grpSpPr>
        <p:sp>
          <p:nvSpPr>
            <p:cNvPr id="143" name="六边形 142">
              <a:extLst>
                <a:ext uri="{FF2B5EF4-FFF2-40B4-BE49-F238E27FC236}">
                  <a16:creationId xmlns:a16="http://schemas.microsoft.com/office/drawing/2014/main" id="{A272DD70-83E8-483E-9270-F2015D2201F6}"/>
                </a:ext>
              </a:extLst>
            </p:cNvPr>
            <p:cNvSpPr/>
            <p:nvPr/>
          </p:nvSpPr>
          <p:spPr bwMode="auto">
            <a:xfrm>
              <a:off x="1320297" y="1992734"/>
              <a:ext cx="1706775" cy="1442381"/>
            </a:xfrm>
            <a:prstGeom prst="hexagon">
              <a:avLst/>
            </a:prstGeom>
            <a:solidFill>
              <a:srgbClr val="228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44" name="六边形 143">
              <a:extLst>
                <a:ext uri="{FF2B5EF4-FFF2-40B4-BE49-F238E27FC236}">
                  <a16:creationId xmlns:a16="http://schemas.microsoft.com/office/drawing/2014/main" id="{8F48EF45-F3B9-4F35-8710-7BE92F1667EC}"/>
                </a:ext>
              </a:extLst>
            </p:cNvPr>
            <p:cNvSpPr/>
            <p:nvPr/>
          </p:nvSpPr>
          <p:spPr bwMode="auto">
            <a:xfrm>
              <a:off x="1442517" y="2091766"/>
              <a:ext cx="1474001" cy="1255059"/>
            </a:xfrm>
            <a:prstGeom prst="hex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b="1" dirty="0">
                <a:solidFill>
                  <a:schemeClr val="bg1"/>
                </a:solidFill>
                <a:ea typeface="Segoe UI" pitchFamily="34" charset="0"/>
                <a:cs typeface="Segoe UI" pitchFamily="34" charset="0"/>
              </a:endParaRPr>
            </a:p>
          </p:txBody>
        </p:sp>
      </p:grpSp>
      <p:grpSp>
        <p:nvGrpSpPr>
          <p:cNvPr id="146" name="组合 145">
            <a:extLst>
              <a:ext uri="{FF2B5EF4-FFF2-40B4-BE49-F238E27FC236}">
                <a16:creationId xmlns:a16="http://schemas.microsoft.com/office/drawing/2014/main" id="{E90F7ACE-6DDB-4EB9-8CF6-86361C818E5F}"/>
              </a:ext>
            </a:extLst>
          </p:cNvPr>
          <p:cNvGrpSpPr/>
          <p:nvPr/>
        </p:nvGrpSpPr>
        <p:grpSpPr>
          <a:xfrm>
            <a:off x="3667108" y="3002215"/>
            <a:ext cx="1706775" cy="1442381"/>
            <a:chOff x="1320297" y="1992734"/>
            <a:chExt cx="1706775" cy="1442381"/>
          </a:xfrm>
        </p:grpSpPr>
        <p:sp>
          <p:nvSpPr>
            <p:cNvPr id="147" name="六边形 146">
              <a:extLst>
                <a:ext uri="{FF2B5EF4-FFF2-40B4-BE49-F238E27FC236}">
                  <a16:creationId xmlns:a16="http://schemas.microsoft.com/office/drawing/2014/main" id="{C1BFD750-8F08-4D5F-8211-56B804C51220}"/>
                </a:ext>
              </a:extLst>
            </p:cNvPr>
            <p:cNvSpPr/>
            <p:nvPr/>
          </p:nvSpPr>
          <p:spPr bwMode="auto">
            <a:xfrm>
              <a:off x="1320297" y="1992734"/>
              <a:ext cx="1706775" cy="1442381"/>
            </a:xfrm>
            <a:prstGeom prst="hexagon">
              <a:avLst/>
            </a:prstGeom>
            <a:solidFill>
              <a:srgbClr val="FF9A3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48" name="六边形 147">
              <a:extLst>
                <a:ext uri="{FF2B5EF4-FFF2-40B4-BE49-F238E27FC236}">
                  <a16:creationId xmlns:a16="http://schemas.microsoft.com/office/drawing/2014/main" id="{49F78B26-426C-4262-8BFA-488B5D4F1B42}"/>
                </a:ext>
              </a:extLst>
            </p:cNvPr>
            <p:cNvSpPr/>
            <p:nvPr/>
          </p:nvSpPr>
          <p:spPr bwMode="auto">
            <a:xfrm>
              <a:off x="1442517" y="2091766"/>
              <a:ext cx="1474001" cy="1255059"/>
            </a:xfrm>
            <a:prstGeom prst="hex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grpSp>
        <p:nvGrpSpPr>
          <p:cNvPr id="149" name="组合 148">
            <a:extLst>
              <a:ext uri="{FF2B5EF4-FFF2-40B4-BE49-F238E27FC236}">
                <a16:creationId xmlns:a16="http://schemas.microsoft.com/office/drawing/2014/main" id="{9A5B9219-4743-4912-81C5-EF8CCBFD65B2}"/>
              </a:ext>
            </a:extLst>
          </p:cNvPr>
          <p:cNvGrpSpPr/>
          <p:nvPr/>
        </p:nvGrpSpPr>
        <p:grpSpPr>
          <a:xfrm>
            <a:off x="6237791" y="2996846"/>
            <a:ext cx="1706775" cy="1442381"/>
            <a:chOff x="1320297" y="1992734"/>
            <a:chExt cx="1706775" cy="1442381"/>
          </a:xfrm>
        </p:grpSpPr>
        <p:sp>
          <p:nvSpPr>
            <p:cNvPr id="150" name="六边形 149">
              <a:extLst>
                <a:ext uri="{FF2B5EF4-FFF2-40B4-BE49-F238E27FC236}">
                  <a16:creationId xmlns:a16="http://schemas.microsoft.com/office/drawing/2014/main" id="{0B8D5774-FA59-49DF-AD69-353974C318F6}"/>
                </a:ext>
              </a:extLst>
            </p:cNvPr>
            <p:cNvSpPr/>
            <p:nvPr/>
          </p:nvSpPr>
          <p:spPr bwMode="auto">
            <a:xfrm>
              <a:off x="1320297" y="1992734"/>
              <a:ext cx="1706775" cy="1442381"/>
            </a:xfrm>
            <a:prstGeom prst="hexagon">
              <a:avLst/>
            </a:prstGeom>
            <a:solidFill>
              <a:srgbClr val="1BBA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1" name="六边形 150">
              <a:extLst>
                <a:ext uri="{FF2B5EF4-FFF2-40B4-BE49-F238E27FC236}">
                  <a16:creationId xmlns:a16="http://schemas.microsoft.com/office/drawing/2014/main" id="{5A57C9F9-8307-4460-8AC5-C316B756134C}"/>
                </a:ext>
              </a:extLst>
            </p:cNvPr>
            <p:cNvSpPr/>
            <p:nvPr/>
          </p:nvSpPr>
          <p:spPr bwMode="auto">
            <a:xfrm>
              <a:off x="1442517" y="2091766"/>
              <a:ext cx="1474001" cy="1255059"/>
            </a:xfrm>
            <a:prstGeom prst="hex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grpSp>
        <p:nvGrpSpPr>
          <p:cNvPr id="152" name="组合 151">
            <a:extLst>
              <a:ext uri="{FF2B5EF4-FFF2-40B4-BE49-F238E27FC236}">
                <a16:creationId xmlns:a16="http://schemas.microsoft.com/office/drawing/2014/main" id="{195CA1F7-F93C-4566-92ED-3BF6D0DB7D9A}"/>
              </a:ext>
            </a:extLst>
          </p:cNvPr>
          <p:cNvGrpSpPr/>
          <p:nvPr/>
        </p:nvGrpSpPr>
        <p:grpSpPr>
          <a:xfrm>
            <a:off x="8718102" y="2996845"/>
            <a:ext cx="1706775" cy="1442381"/>
            <a:chOff x="1320297" y="1992734"/>
            <a:chExt cx="1706775" cy="1442381"/>
          </a:xfrm>
        </p:grpSpPr>
        <p:sp>
          <p:nvSpPr>
            <p:cNvPr id="153" name="六边形 152">
              <a:extLst>
                <a:ext uri="{FF2B5EF4-FFF2-40B4-BE49-F238E27FC236}">
                  <a16:creationId xmlns:a16="http://schemas.microsoft.com/office/drawing/2014/main" id="{8DE3807E-577C-44BA-871A-2F1E06925FC6}"/>
                </a:ext>
              </a:extLst>
            </p:cNvPr>
            <p:cNvSpPr/>
            <p:nvPr/>
          </p:nvSpPr>
          <p:spPr bwMode="auto">
            <a:xfrm>
              <a:off x="1320297" y="1992734"/>
              <a:ext cx="1706775" cy="1442381"/>
            </a:xfrm>
            <a:prstGeom prst="hexagon">
              <a:avLst/>
            </a:prstGeom>
            <a:solidFill>
              <a:srgbClr val="4C50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4" name="六边形 153">
              <a:extLst>
                <a:ext uri="{FF2B5EF4-FFF2-40B4-BE49-F238E27FC236}">
                  <a16:creationId xmlns:a16="http://schemas.microsoft.com/office/drawing/2014/main" id="{0E2D6B1C-CE22-438F-A3FF-DCA4DFCB740C}"/>
                </a:ext>
              </a:extLst>
            </p:cNvPr>
            <p:cNvSpPr/>
            <p:nvPr/>
          </p:nvSpPr>
          <p:spPr bwMode="auto">
            <a:xfrm>
              <a:off x="1442517" y="2091766"/>
              <a:ext cx="1474001" cy="1255059"/>
            </a:xfrm>
            <a:prstGeom prst="hex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grpSp>
        <p:nvGrpSpPr>
          <p:cNvPr id="2" name="Group 1">
            <a:extLst>
              <a:ext uri="{FF2B5EF4-FFF2-40B4-BE49-F238E27FC236}">
                <a16:creationId xmlns:a16="http://schemas.microsoft.com/office/drawing/2014/main" id="{054BD2A6-B150-4D7F-8037-A20BA8011F19}"/>
              </a:ext>
            </a:extLst>
          </p:cNvPr>
          <p:cNvGrpSpPr/>
          <p:nvPr/>
        </p:nvGrpSpPr>
        <p:grpSpPr>
          <a:xfrm>
            <a:off x="2101548" y="4632471"/>
            <a:ext cx="207932" cy="612074"/>
            <a:chOff x="2101548" y="4632471"/>
            <a:chExt cx="207932" cy="612074"/>
          </a:xfrm>
        </p:grpSpPr>
        <p:sp>
          <p:nvSpPr>
            <p:cNvPr id="155" name="椭圆 154">
              <a:extLst>
                <a:ext uri="{FF2B5EF4-FFF2-40B4-BE49-F238E27FC236}">
                  <a16:creationId xmlns:a16="http://schemas.microsoft.com/office/drawing/2014/main" id="{CCB3C2CA-01B8-4874-9A11-C47AC6367C24}"/>
                </a:ext>
              </a:extLst>
            </p:cNvPr>
            <p:cNvSpPr/>
            <p:nvPr/>
          </p:nvSpPr>
          <p:spPr bwMode="auto">
            <a:xfrm>
              <a:off x="2101548" y="4632471"/>
              <a:ext cx="207932" cy="208800"/>
            </a:xfrm>
            <a:prstGeom prst="ellipse">
              <a:avLst/>
            </a:prstGeom>
            <a:solidFill>
              <a:srgbClr val="2289FF"/>
            </a:solidFill>
            <a:ln>
              <a:solidFill>
                <a:srgbClr val="D5D9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6" name="椭圆 155">
              <a:extLst>
                <a:ext uri="{FF2B5EF4-FFF2-40B4-BE49-F238E27FC236}">
                  <a16:creationId xmlns:a16="http://schemas.microsoft.com/office/drawing/2014/main" id="{349CE6AD-30C7-4733-82AD-5114224B8075}"/>
                </a:ext>
              </a:extLst>
            </p:cNvPr>
            <p:cNvSpPr/>
            <p:nvPr/>
          </p:nvSpPr>
          <p:spPr bwMode="auto">
            <a:xfrm>
              <a:off x="2133514" y="4919482"/>
              <a:ext cx="144000" cy="144000"/>
            </a:xfrm>
            <a:prstGeom prst="ellipse">
              <a:avLst/>
            </a:prstGeom>
            <a:solidFill>
              <a:srgbClr val="89C1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57" name="椭圆 156">
              <a:extLst>
                <a:ext uri="{FF2B5EF4-FFF2-40B4-BE49-F238E27FC236}">
                  <a16:creationId xmlns:a16="http://schemas.microsoft.com/office/drawing/2014/main" id="{8C675BFF-2E9A-44BC-AD59-3F8F5DAB2458}"/>
                </a:ext>
              </a:extLst>
            </p:cNvPr>
            <p:cNvSpPr/>
            <p:nvPr/>
          </p:nvSpPr>
          <p:spPr bwMode="auto">
            <a:xfrm>
              <a:off x="2160514" y="5154545"/>
              <a:ext cx="90000" cy="90000"/>
            </a:xfrm>
            <a:prstGeom prst="ellipse">
              <a:avLst/>
            </a:prstGeom>
            <a:solidFill>
              <a:srgbClr val="BDDCFF"/>
            </a:solidFill>
            <a:ln>
              <a:solidFill>
                <a:srgbClr val="D5D9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
        <p:nvSpPr>
          <p:cNvPr id="158" name="矩形: 圆角 157">
            <a:extLst>
              <a:ext uri="{FF2B5EF4-FFF2-40B4-BE49-F238E27FC236}">
                <a16:creationId xmlns:a16="http://schemas.microsoft.com/office/drawing/2014/main" id="{E687A26A-5E1A-44C5-89B4-AA0B7DCD0D06}"/>
              </a:ext>
            </a:extLst>
          </p:cNvPr>
          <p:cNvSpPr/>
          <p:nvPr/>
        </p:nvSpPr>
        <p:spPr bwMode="auto">
          <a:xfrm>
            <a:off x="1054867" y="5442173"/>
            <a:ext cx="2301293" cy="587375"/>
          </a:xfrm>
          <a:prstGeom prst="roundRect">
            <a:avLst/>
          </a:prstGeom>
          <a:noFill/>
          <a:ln w="15875">
            <a:solidFill>
              <a:srgbClr val="A3C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400" b="1" dirty="0">
                <a:solidFill>
                  <a:schemeClr val="bg1"/>
                </a:solidFill>
              </a:rPr>
              <a:t>Version 2025 Released</a:t>
            </a:r>
            <a:endParaRPr lang="en-US" sz="1400" b="1" dirty="0">
              <a:solidFill>
                <a:schemeClr val="bg1"/>
              </a:solidFill>
              <a:ea typeface="Segoe UI" pitchFamily="34" charset="0"/>
              <a:cs typeface="Segoe UI" pitchFamily="34" charset="0"/>
            </a:endParaRPr>
          </a:p>
        </p:txBody>
      </p:sp>
      <p:sp>
        <p:nvSpPr>
          <p:cNvPr id="161" name="文本框 160">
            <a:extLst>
              <a:ext uri="{FF2B5EF4-FFF2-40B4-BE49-F238E27FC236}">
                <a16:creationId xmlns:a16="http://schemas.microsoft.com/office/drawing/2014/main" id="{9B73641A-C1E4-4F9B-B31F-A1DA52BFDCD9}"/>
              </a:ext>
            </a:extLst>
          </p:cNvPr>
          <p:cNvSpPr txBox="1"/>
          <p:nvPr/>
        </p:nvSpPr>
        <p:spPr>
          <a:xfrm>
            <a:off x="1763937" y="3502591"/>
            <a:ext cx="944282" cy="430887"/>
          </a:xfrm>
          <a:prstGeom prst="rect">
            <a:avLst/>
          </a:prstGeom>
          <a:noFill/>
        </p:spPr>
        <p:txBody>
          <a:bodyPr wrap="square" lIns="0" tIns="0" rIns="0" bIns="0" rtlCol="0">
            <a:spAutoFit/>
          </a:bodyPr>
          <a:lstStyle/>
          <a:p>
            <a:pPr algn="ctr"/>
            <a:r>
              <a:rPr lang="en-US" sz="2800" b="1" dirty="0">
                <a:solidFill>
                  <a:schemeClr val="bg1"/>
                </a:solidFill>
              </a:rPr>
              <a:t>2025</a:t>
            </a:r>
          </a:p>
        </p:txBody>
      </p:sp>
      <p:sp>
        <p:nvSpPr>
          <p:cNvPr id="163" name="文本框 162">
            <a:extLst>
              <a:ext uri="{FF2B5EF4-FFF2-40B4-BE49-F238E27FC236}">
                <a16:creationId xmlns:a16="http://schemas.microsoft.com/office/drawing/2014/main" id="{877CDE52-DB4C-48DB-9E15-D50D5F9E07E0}"/>
              </a:ext>
            </a:extLst>
          </p:cNvPr>
          <p:cNvSpPr txBox="1"/>
          <p:nvPr/>
        </p:nvSpPr>
        <p:spPr>
          <a:xfrm>
            <a:off x="4098018" y="3509528"/>
            <a:ext cx="944282" cy="430887"/>
          </a:xfrm>
          <a:prstGeom prst="rect">
            <a:avLst/>
          </a:prstGeom>
          <a:noFill/>
        </p:spPr>
        <p:txBody>
          <a:bodyPr wrap="square" lIns="0" tIns="0" rIns="0" bIns="0" rtlCol="0">
            <a:spAutoFit/>
          </a:bodyPr>
          <a:lstStyle/>
          <a:p>
            <a:pPr algn="ctr"/>
            <a:r>
              <a:rPr lang="en-US" sz="2800" b="1" dirty="0">
                <a:solidFill>
                  <a:schemeClr val="bg1"/>
                </a:solidFill>
              </a:rPr>
              <a:t>2026</a:t>
            </a:r>
          </a:p>
        </p:txBody>
      </p:sp>
      <p:sp>
        <p:nvSpPr>
          <p:cNvPr id="164" name="文本框 163">
            <a:extLst>
              <a:ext uri="{FF2B5EF4-FFF2-40B4-BE49-F238E27FC236}">
                <a16:creationId xmlns:a16="http://schemas.microsoft.com/office/drawing/2014/main" id="{CEEB6FB1-6CA4-4D29-BF98-BE7F71B01956}"/>
              </a:ext>
            </a:extLst>
          </p:cNvPr>
          <p:cNvSpPr txBox="1"/>
          <p:nvPr/>
        </p:nvSpPr>
        <p:spPr>
          <a:xfrm>
            <a:off x="9126280" y="3509528"/>
            <a:ext cx="944282" cy="430887"/>
          </a:xfrm>
          <a:prstGeom prst="rect">
            <a:avLst/>
          </a:prstGeom>
          <a:noFill/>
        </p:spPr>
        <p:txBody>
          <a:bodyPr wrap="square" lIns="0" tIns="0" rIns="0" bIns="0" rtlCol="0">
            <a:spAutoFit/>
          </a:bodyPr>
          <a:lstStyle/>
          <a:p>
            <a:pPr algn="ctr"/>
            <a:r>
              <a:rPr lang="en-US" sz="2800" b="1" dirty="0">
                <a:solidFill>
                  <a:schemeClr val="bg1"/>
                </a:solidFill>
              </a:rPr>
              <a:t>2028</a:t>
            </a:r>
          </a:p>
        </p:txBody>
      </p:sp>
      <p:sp>
        <p:nvSpPr>
          <p:cNvPr id="165" name="文本框 164">
            <a:extLst>
              <a:ext uri="{FF2B5EF4-FFF2-40B4-BE49-F238E27FC236}">
                <a16:creationId xmlns:a16="http://schemas.microsoft.com/office/drawing/2014/main" id="{B8C796C3-CA3A-43DD-B1FD-26EC7F99ADDA}"/>
              </a:ext>
            </a:extLst>
          </p:cNvPr>
          <p:cNvSpPr txBox="1"/>
          <p:nvPr/>
        </p:nvSpPr>
        <p:spPr>
          <a:xfrm>
            <a:off x="6633593" y="3499155"/>
            <a:ext cx="944282" cy="430887"/>
          </a:xfrm>
          <a:prstGeom prst="rect">
            <a:avLst/>
          </a:prstGeom>
          <a:noFill/>
        </p:spPr>
        <p:txBody>
          <a:bodyPr wrap="square" lIns="0" tIns="0" rIns="0" bIns="0" rtlCol="0">
            <a:spAutoFit/>
          </a:bodyPr>
          <a:lstStyle/>
          <a:p>
            <a:pPr algn="ctr"/>
            <a:r>
              <a:rPr lang="en-US" sz="2800" b="1" dirty="0">
                <a:solidFill>
                  <a:schemeClr val="bg1"/>
                </a:solidFill>
              </a:rPr>
              <a:t>2027</a:t>
            </a:r>
          </a:p>
        </p:txBody>
      </p:sp>
      <p:grpSp>
        <p:nvGrpSpPr>
          <p:cNvPr id="3" name="Group 2">
            <a:extLst>
              <a:ext uri="{FF2B5EF4-FFF2-40B4-BE49-F238E27FC236}">
                <a16:creationId xmlns:a16="http://schemas.microsoft.com/office/drawing/2014/main" id="{E955B636-763C-4244-A027-C37B9C9A042C}"/>
              </a:ext>
            </a:extLst>
          </p:cNvPr>
          <p:cNvGrpSpPr/>
          <p:nvPr/>
        </p:nvGrpSpPr>
        <p:grpSpPr>
          <a:xfrm>
            <a:off x="4420026" y="2225584"/>
            <a:ext cx="207932" cy="612074"/>
            <a:chOff x="4420026" y="2225584"/>
            <a:chExt cx="207932" cy="612074"/>
          </a:xfrm>
        </p:grpSpPr>
        <p:sp>
          <p:nvSpPr>
            <p:cNvPr id="167" name="椭圆 166">
              <a:extLst>
                <a:ext uri="{FF2B5EF4-FFF2-40B4-BE49-F238E27FC236}">
                  <a16:creationId xmlns:a16="http://schemas.microsoft.com/office/drawing/2014/main" id="{C1A0F1B1-F465-4621-947F-CDF8032DE55A}"/>
                </a:ext>
              </a:extLst>
            </p:cNvPr>
            <p:cNvSpPr/>
            <p:nvPr/>
          </p:nvSpPr>
          <p:spPr bwMode="auto">
            <a:xfrm rot="10800000">
              <a:off x="4420026" y="2628858"/>
              <a:ext cx="207932" cy="208800"/>
            </a:xfrm>
            <a:prstGeom prst="ellipse">
              <a:avLst/>
            </a:prstGeom>
            <a:solidFill>
              <a:srgbClr val="FF9A3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68" name="椭圆 167">
              <a:extLst>
                <a:ext uri="{FF2B5EF4-FFF2-40B4-BE49-F238E27FC236}">
                  <a16:creationId xmlns:a16="http://schemas.microsoft.com/office/drawing/2014/main" id="{8D25B9FF-6A8D-4A4C-A7A5-5378963C70DF}"/>
                </a:ext>
              </a:extLst>
            </p:cNvPr>
            <p:cNvSpPr/>
            <p:nvPr/>
          </p:nvSpPr>
          <p:spPr bwMode="auto">
            <a:xfrm rot="10800000">
              <a:off x="4451992" y="2406647"/>
              <a:ext cx="144000" cy="144000"/>
            </a:xfrm>
            <a:prstGeom prst="ellipse">
              <a:avLst/>
            </a:prstGeom>
            <a:solidFill>
              <a:srgbClr val="FFCA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69" name="椭圆 168">
              <a:extLst>
                <a:ext uri="{FF2B5EF4-FFF2-40B4-BE49-F238E27FC236}">
                  <a16:creationId xmlns:a16="http://schemas.microsoft.com/office/drawing/2014/main" id="{258A85A0-F15B-40A5-A56A-F2D067A71267}"/>
                </a:ext>
              </a:extLst>
            </p:cNvPr>
            <p:cNvSpPr/>
            <p:nvPr/>
          </p:nvSpPr>
          <p:spPr bwMode="auto">
            <a:xfrm rot="10800000">
              <a:off x="4478992" y="2225584"/>
              <a:ext cx="90000" cy="90000"/>
            </a:xfrm>
            <a:prstGeom prst="ellipse">
              <a:avLst/>
            </a:prstGeom>
            <a:solidFill>
              <a:srgbClr val="FBD5A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
        <p:nvSpPr>
          <p:cNvPr id="170" name="矩形: 圆角 169">
            <a:extLst>
              <a:ext uri="{FF2B5EF4-FFF2-40B4-BE49-F238E27FC236}">
                <a16:creationId xmlns:a16="http://schemas.microsoft.com/office/drawing/2014/main" id="{C85016B9-F603-4FF3-AC57-54111F368CBB}"/>
              </a:ext>
            </a:extLst>
          </p:cNvPr>
          <p:cNvSpPr/>
          <p:nvPr/>
        </p:nvSpPr>
        <p:spPr bwMode="auto">
          <a:xfrm>
            <a:off x="3616094" y="1468427"/>
            <a:ext cx="1815796" cy="587375"/>
          </a:xfrm>
          <a:prstGeom prst="roundRect">
            <a:avLst/>
          </a:prstGeom>
          <a:noFill/>
          <a:ln w="15875">
            <a:solidFill>
              <a:srgbClr val="FBD5A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b="1" dirty="0">
                <a:solidFill>
                  <a:schemeClr val="bg1"/>
                </a:solidFill>
              </a:rPr>
              <a:t>Version 2025 </a:t>
            </a:r>
            <a:r>
              <a:rPr lang="en-US" altLang="zh-CN" sz="1400" b="1" dirty="0">
                <a:solidFill>
                  <a:schemeClr val="bg1"/>
                </a:solidFill>
              </a:rPr>
              <a:t>R2</a:t>
            </a:r>
            <a:endParaRPr lang="en-US" sz="1400" b="1" dirty="0">
              <a:solidFill>
                <a:schemeClr val="bg1"/>
              </a:solidFill>
              <a:ea typeface="Segoe UI" pitchFamily="34" charset="0"/>
              <a:cs typeface="Segoe UI" pitchFamily="34" charset="0"/>
            </a:endParaRPr>
          </a:p>
        </p:txBody>
      </p:sp>
      <p:grpSp>
        <p:nvGrpSpPr>
          <p:cNvPr id="4" name="Group 3">
            <a:extLst>
              <a:ext uri="{FF2B5EF4-FFF2-40B4-BE49-F238E27FC236}">
                <a16:creationId xmlns:a16="http://schemas.microsoft.com/office/drawing/2014/main" id="{C03E6303-66E1-4A00-A675-9EB6FE257D37}"/>
              </a:ext>
            </a:extLst>
          </p:cNvPr>
          <p:cNvGrpSpPr/>
          <p:nvPr/>
        </p:nvGrpSpPr>
        <p:grpSpPr>
          <a:xfrm>
            <a:off x="6987212" y="4632471"/>
            <a:ext cx="207932" cy="612074"/>
            <a:chOff x="6987212" y="4632471"/>
            <a:chExt cx="207932" cy="612074"/>
          </a:xfrm>
        </p:grpSpPr>
        <p:sp>
          <p:nvSpPr>
            <p:cNvPr id="172" name="椭圆 171">
              <a:extLst>
                <a:ext uri="{FF2B5EF4-FFF2-40B4-BE49-F238E27FC236}">
                  <a16:creationId xmlns:a16="http://schemas.microsoft.com/office/drawing/2014/main" id="{82B28FFF-2AAE-4741-ADEA-7ABE3F6E7BA8}"/>
                </a:ext>
              </a:extLst>
            </p:cNvPr>
            <p:cNvSpPr/>
            <p:nvPr/>
          </p:nvSpPr>
          <p:spPr bwMode="auto">
            <a:xfrm>
              <a:off x="6987212" y="4632471"/>
              <a:ext cx="207932" cy="208800"/>
            </a:xfrm>
            <a:prstGeom prst="ellipse">
              <a:avLst/>
            </a:prstGeom>
            <a:solidFill>
              <a:srgbClr val="1BBA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73" name="椭圆 172">
              <a:extLst>
                <a:ext uri="{FF2B5EF4-FFF2-40B4-BE49-F238E27FC236}">
                  <a16:creationId xmlns:a16="http://schemas.microsoft.com/office/drawing/2014/main" id="{70FF52C6-CAD2-4D20-B025-A7BC154F3902}"/>
                </a:ext>
              </a:extLst>
            </p:cNvPr>
            <p:cNvSpPr/>
            <p:nvPr/>
          </p:nvSpPr>
          <p:spPr bwMode="auto">
            <a:xfrm>
              <a:off x="7019178" y="4919482"/>
              <a:ext cx="144000" cy="144000"/>
            </a:xfrm>
            <a:prstGeom prst="ellipse">
              <a:avLst/>
            </a:prstGeom>
            <a:solidFill>
              <a:srgbClr val="80ECC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74" name="椭圆 173">
              <a:extLst>
                <a:ext uri="{FF2B5EF4-FFF2-40B4-BE49-F238E27FC236}">
                  <a16:creationId xmlns:a16="http://schemas.microsoft.com/office/drawing/2014/main" id="{6E81774D-F7AB-4286-8ADA-C93064BCD27E}"/>
                </a:ext>
              </a:extLst>
            </p:cNvPr>
            <p:cNvSpPr/>
            <p:nvPr/>
          </p:nvSpPr>
          <p:spPr bwMode="auto">
            <a:xfrm>
              <a:off x="7046178" y="5154545"/>
              <a:ext cx="90000" cy="90000"/>
            </a:xfrm>
            <a:prstGeom prst="ellipse">
              <a:avLst/>
            </a:prstGeom>
            <a:solidFill>
              <a:srgbClr val="A1F1D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
        <p:nvSpPr>
          <p:cNvPr id="175" name="矩形: 圆角 174">
            <a:extLst>
              <a:ext uri="{FF2B5EF4-FFF2-40B4-BE49-F238E27FC236}">
                <a16:creationId xmlns:a16="http://schemas.microsoft.com/office/drawing/2014/main" id="{50AD24FA-3B4C-42EF-8304-92D4CA520674}"/>
              </a:ext>
            </a:extLst>
          </p:cNvPr>
          <p:cNvSpPr/>
          <p:nvPr/>
        </p:nvSpPr>
        <p:spPr bwMode="auto">
          <a:xfrm>
            <a:off x="5940531" y="5442173"/>
            <a:ext cx="2301293" cy="587375"/>
          </a:xfrm>
          <a:prstGeom prst="roundRect">
            <a:avLst/>
          </a:prstGeom>
          <a:noFill/>
          <a:ln w="15875">
            <a:solidFill>
              <a:srgbClr val="A1F1D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b="1" dirty="0">
                <a:solidFill>
                  <a:schemeClr val="bg1"/>
                </a:solidFill>
              </a:rPr>
              <a:t>Version 2025 </a:t>
            </a:r>
            <a:r>
              <a:rPr lang="en-US" altLang="zh-CN" sz="1400" b="1" dirty="0">
                <a:solidFill>
                  <a:schemeClr val="bg1"/>
                </a:solidFill>
              </a:rPr>
              <a:t>R3 (LTS)</a:t>
            </a:r>
            <a:endParaRPr lang="en-US" sz="1400" b="1" dirty="0">
              <a:solidFill>
                <a:schemeClr val="bg1"/>
              </a:solidFill>
              <a:ea typeface="Segoe UI" pitchFamily="34" charset="0"/>
              <a:cs typeface="Segoe UI" pitchFamily="34" charset="0"/>
            </a:endParaRPr>
          </a:p>
        </p:txBody>
      </p:sp>
      <p:grpSp>
        <p:nvGrpSpPr>
          <p:cNvPr id="5" name="Group 4">
            <a:extLst>
              <a:ext uri="{FF2B5EF4-FFF2-40B4-BE49-F238E27FC236}">
                <a16:creationId xmlns:a16="http://schemas.microsoft.com/office/drawing/2014/main" id="{5E30BC61-82F4-44D6-872C-4D1B9CD51B17}"/>
              </a:ext>
            </a:extLst>
          </p:cNvPr>
          <p:cNvGrpSpPr/>
          <p:nvPr/>
        </p:nvGrpSpPr>
        <p:grpSpPr>
          <a:xfrm>
            <a:off x="9467524" y="2219664"/>
            <a:ext cx="207932" cy="612074"/>
            <a:chOff x="9467524" y="2219664"/>
            <a:chExt cx="207932" cy="612074"/>
          </a:xfrm>
        </p:grpSpPr>
        <p:sp>
          <p:nvSpPr>
            <p:cNvPr id="177" name="椭圆 176">
              <a:extLst>
                <a:ext uri="{FF2B5EF4-FFF2-40B4-BE49-F238E27FC236}">
                  <a16:creationId xmlns:a16="http://schemas.microsoft.com/office/drawing/2014/main" id="{B5EF57AC-F672-40FB-B072-0A9D70BA6DF4}"/>
                </a:ext>
              </a:extLst>
            </p:cNvPr>
            <p:cNvSpPr/>
            <p:nvPr/>
          </p:nvSpPr>
          <p:spPr bwMode="auto">
            <a:xfrm rot="10800000">
              <a:off x="9467524" y="2622938"/>
              <a:ext cx="207932" cy="208800"/>
            </a:xfrm>
            <a:prstGeom prst="ellipse">
              <a:avLst/>
            </a:prstGeom>
            <a:solidFill>
              <a:srgbClr val="4C50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78" name="椭圆 177">
              <a:extLst>
                <a:ext uri="{FF2B5EF4-FFF2-40B4-BE49-F238E27FC236}">
                  <a16:creationId xmlns:a16="http://schemas.microsoft.com/office/drawing/2014/main" id="{CB0824C0-E04D-4DA8-8361-ED359DB59D04}"/>
                </a:ext>
              </a:extLst>
            </p:cNvPr>
            <p:cNvSpPr/>
            <p:nvPr/>
          </p:nvSpPr>
          <p:spPr bwMode="auto">
            <a:xfrm rot="10800000">
              <a:off x="9499490" y="2400727"/>
              <a:ext cx="144000" cy="144000"/>
            </a:xfrm>
            <a:prstGeom prst="ellipse">
              <a:avLst/>
            </a:prstGeom>
            <a:solidFill>
              <a:srgbClr val="9A9C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sp>
          <p:nvSpPr>
            <p:cNvPr id="179" name="椭圆 178">
              <a:extLst>
                <a:ext uri="{FF2B5EF4-FFF2-40B4-BE49-F238E27FC236}">
                  <a16:creationId xmlns:a16="http://schemas.microsoft.com/office/drawing/2014/main" id="{9AFC9BFE-6AFC-4512-B3CE-BF1B0E8581DD}"/>
                </a:ext>
              </a:extLst>
            </p:cNvPr>
            <p:cNvSpPr/>
            <p:nvPr/>
          </p:nvSpPr>
          <p:spPr bwMode="auto">
            <a:xfrm rot="10800000">
              <a:off x="9526490" y="2219664"/>
              <a:ext cx="90000" cy="90000"/>
            </a:xfrm>
            <a:prstGeom prst="ellipse">
              <a:avLst/>
            </a:prstGeom>
            <a:solidFill>
              <a:srgbClr val="BCBDF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ea typeface="Segoe UI" pitchFamily="34" charset="0"/>
                <a:cs typeface="Segoe UI" pitchFamily="34" charset="0"/>
              </a:endParaRPr>
            </a:p>
          </p:txBody>
        </p:sp>
      </p:grpSp>
      <p:sp>
        <p:nvSpPr>
          <p:cNvPr id="180" name="矩形: 圆角 179">
            <a:extLst>
              <a:ext uri="{FF2B5EF4-FFF2-40B4-BE49-F238E27FC236}">
                <a16:creationId xmlns:a16="http://schemas.microsoft.com/office/drawing/2014/main" id="{06270447-ED3E-4E02-93CF-6114EFF71CFE}"/>
              </a:ext>
            </a:extLst>
          </p:cNvPr>
          <p:cNvSpPr/>
          <p:nvPr/>
        </p:nvSpPr>
        <p:spPr bwMode="auto">
          <a:xfrm>
            <a:off x="8427488" y="1462948"/>
            <a:ext cx="2288001" cy="587375"/>
          </a:xfrm>
          <a:prstGeom prst="roundRect">
            <a:avLst/>
          </a:prstGeom>
          <a:noFill/>
          <a:ln w="15875">
            <a:solidFill>
              <a:srgbClr val="BCBDF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400" b="1" dirty="0">
                <a:solidFill>
                  <a:schemeClr val="bg1"/>
                </a:solidFill>
              </a:rPr>
              <a:t>Next Major Version</a:t>
            </a:r>
            <a:endParaRPr lang="en-US" sz="1400" b="1" dirty="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3966413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barn(inVertical)">
                                      <p:cBhvr>
                                        <p:cTn id="11" dur="500"/>
                                        <p:tgtEl>
                                          <p:spTgt spid="1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barn(inVertical)">
                                      <p:cBhvr>
                                        <p:cTn id="20" dur="500"/>
                                        <p:tgtEl>
                                          <p:spTgt spid="1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75"/>
                                        </p:tgtEl>
                                        <p:attrNameLst>
                                          <p:attrName>style.visibility</p:attrName>
                                        </p:attrNameLst>
                                      </p:cBhvr>
                                      <p:to>
                                        <p:strVal val="visible"/>
                                      </p:to>
                                    </p:set>
                                    <p:animEffect transition="in" filter="barn(inVertical)">
                                      <p:cBhvr>
                                        <p:cTn id="29" dur="500"/>
                                        <p:tgtEl>
                                          <p:spTgt spid="1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80"/>
                                        </p:tgtEl>
                                        <p:attrNameLst>
                                          <p:attrName>style.visibility</p:attrName>
                                        </p:attrNameLst>
                                      </p:cBhvr>
                                      <p:to>
                                        <p:strVal val="visible"/>
                                      </p:to>
                                    </p:set>
                                    <p:animEffect transition="in" filter="barn(inVertical)">
                                      <p:cBhvr>
                                        <p:cTn id="38"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70" grpId="0" animBg="1"/>
      <p:bldP spid="175" grpId="0" animBg="1"/>
      <p:bldP spid="1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31">
            <a:extLst>
              <a:ext uri="{FF2B5EF4-FFF2-40B4-BE49-F238E27FC236}">
                <a16:creationId xmlns:a16="http://schemas.microsoft.com/office/drawing/2014/main" id="{9AABB059-0E39-4D8D-9FED-71CA10C3DA50}"/>
              </a:ext>
            </a:extLst>
          </p:cNvPr>
          <p:cNvGraphicFramePr>
            <a:graphicFrameLocks noGrp="1"/>
          </p:cNvGraphicFramePr>
          <p:nvPr>
            <p:extLst>
              <p:ext uri="{D42A27DB-BD31-4B8C-83A1-F6EECF244321}">
                <p14:modId xmlns:p14="http://schemas.microsoft.com/office/powerpoint/2010/main" val="465470331"/>
              </p:ext>
            </p:extLst>
          </p:nvPr>
        </p:nvGraphicFramePr>
        <p:xfrm>
          <a:off x="571500" y="1266331"/>
          <a:ext cx="10919098" cy="5413870"/>
        </p:xfrm>
        <a:graphic>
          <a:graphicData uri="http://schemas.openxmlformats.org/drawingml/2006/table">
            <a:tbl>
              <a:tblPr firstRow="1" bandRow="1">
                <a:tableStyleId>{C4B1156A-380E-4F78-BDF5-A606A8083BF9}</a:tableStyleId>
              </a:tblPr>
              <a:tblGrid>
                <a:gridCol w="1833818">
                  <a:extLst>
                    <a:ext uri="{9D8B030D-6E8A-4147-A177-3AD203B41FA5}">
                      <a16:colId xmlns:a16="http://schemas.microsoft.com/office/drawing/2014/main" val="1189160804"/>
                    </a:ext>
                  </a:extLst>
                </a:gridCol>
                <a:gridCol w="908528">
                  <a:extLst>
                    <a:ext uri="{9D8B030D-6E8A-4147-A177-3AD203B41FA5}">
                      <a16:colId xmlns:a16="http://schemas.microsoft.com/office/drawing/2014/main" val="892308465"/>
                    </a:ext>
                  </a:extLst>
                </a:gridCol>
                <a:gridCol w="908528">
                  <a:extLst>
                    <a:ext uri="{9D8B030D-6E8A-4147-A177-3AD203B41FA5}">
                      <a16:colId xmlns:a16="http://schemas.microsoft.com/office/drawing/2014/main" val="3452813384"/>
                    </a:ext>
                  </a:extLst>
                </a:gridCol>
                <a:gridCol w="908528">
                  <a:extLst>
                    <a:ext uri="{9D8B030D-6E8A-4147-A177-3AD203B41FA5}">
                      <a16:colId xmlns:a16="http://schemas.microsoft.com/office/drawing/2014/main" val="1020328127"/>
                    </a:ext>
                  </a:extLst>
                </a:gridCol>
                <a:gridCol w="908528">
                  <a:extLst>
                    <a:ext uri="{9D8B030D-6E8A-4147-A177-3AD203B41FA5}">
                      <a16:colId xmlns:a16="http://schemas.microsoft.com/office/drawing/2014/main" val="1952881260"/>
                    </a:ext>
                  </a:extLst>
                </a:gridCol>
                <a:gridCol w="908528">
                  <a:extLst>
                    <a:ext uri="{9D8B030D-6E8A-4147-A177-3AD203B41FA5}">
                      <a16:colId xmlns:a16="http://schemas.microsoft.com/office/drawing/2014/main" val="3817614970"/>
                    </a:ext>
                  </a:extLst>
                </a:gridCol>
                <a:gridCol w="908528">
                  <a:extLst>
                    <a:ext uri="{9D8B030D-6E8A-4147-A177-3AD203B41FA5}">
                      <a16:colId xmlns:a16="http://schemas.microsoft.com/office/drawing/2014/main" val="641790362"/>
                    </a:ext>
                  </a:extLst>
                </a:gridCol>
                <a:gridCol w="908528">
                  <a:extLst>
                    <a:ext uri="{9D8B030D-6E8A-4147-A177-3AD203B41FA5}">
                      <a16:colId xmlns:a16="http://schemas.microsoft.com/office/drawing/2014/main" val="1178004863"/>
                    </a:ext>
                  </a:extLst>
                </a:gridCol>
                <a:gridCol w="908528">
                  <a:extLst>
                    <a:ext uri="{9D8B030D-6E8A-4147-A177-3AD203B41FA5}">
                      <a16:colId xmlns:a16="http://schemas.microsoft.com/office/drawing/2014/main" val="141198335"/>
                    </a:ext>
                  </a:extLst>
                </a:gridCol>
                <a:gridCol w="908528">
                  <a:extLst>
                    <a:ext uri="{9D8B030D-6E8A-4147-A177-3AD203B41FA5}">
                      <a16:colId xmlns:a16="http://schemas.microsoft.com/office/drawing/2014/main" val="2759477630"/>
                    </a:ext>
                  </a:extLst>
                </a:gridCol>
                <a:gridCol w="908528">
                  <a:extLst>
                    <a:ext uri="{9D8B030D-6E8A-4147-A177-3AD203B41FA5}">
                      <a16:colId xmlns:a16="http://schemas.microsoft.com/office/drawing/2014/main" val="3496643756"/>
                    </a:ext>
                  </a:extLst>
                </a:gridCol>
              </a:tblGrid>
              <a:tr h="603452">
                <a:tc rowSpan="2">
                  <a:txBody>
                    <a:bodyPr/>
                    <a:lstStyle/>
                    <a:p>
                      <a:pPr algn="ctr"/>
                      <a:endParaRPr lang="en-US" sz="1800" kern="1200" dirty="0">
                        <a:solidFill>
                          <a:schemeClr val="tx1"/>
                        </a:solidFill>
                        <a:latin typeface="+mn-lt"/>
                        <a:ea typeface="+mn-ea"/>
                        <a:cs typeface="+mn-cs"/>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gridSpan="2">
                  <a:txBody>
                    <a:bodyPr/>
                    <a:lstStyle/>
                    <a:p>
                      <a:pPr algn="ctr"/>
                      <a:r>
                        <a:rPr lang="en-US" sz="2400" dirty="0"/>
                        <a:t>2025</a:t>
                      </a:r>
                      <a:endParaRPr lang="en-US" sz="2400" dirty="0">
                        <a:solidFill>
                          <a:schemeClr val="bg1">
                            <a:lumMod val="95000"/>
                            <a:lumOff val="5000"/>
                          </a:schemeClr>
                        </a:solidFill>
                        <a:latin typeface="Roboto" panose="02000000000000000000" pitchFamily="2" charset="0"/>
                        <a:ea typeface="Roboto" panose="02000000000000000000" pitchFamily="2" charset="0"/>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hMerge="1">
                  <a:txBody>
                    <a:bodyPr/>
                    <a:lstStyle/>
                    <a:p>
                      <a:endParaRPr lang="en-US" dirty="0"/>
                    </a:p>
                  </a:txBody>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2400" kern="1200" dirty="0"/>
                        <a:t>2026</a:t>
                      </a:r>
                      <a:endParaRPr lang="en-US" sz="2400" b="1" kern="1200" dirty="0">
                        <a:solidFill>
                          <a:schemeClr val="bg1">
                            <a:lumMod val="95000"/>
                            <a:lumOff val="5000"/>
                          </a:schemeClr>
                        </a:solidFill>
                        <a:latin typeface="Roboto" panose="02000000000000000000" pitchFamily="2" charset="0"/>
                        <a:ea typeface="Roboto" panose="02000000000000000000" pitchFamily="2" charset="0"/>
                        <a:cs typeface="+mn-cs"/>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hMerge="1">
                  <a:txBody>
                    <a:bodyPr/>
                    <a:lstStyle/>
                    <a:p>
                      <a:endParaRPr lang="en-US" dirty="0"/>
                    </a:p>
                  </a:txBody>
                  <a:tcPr/>
                </a:tc>
                <a:tc gridSpan="2">
                  <a:txBody>
                    <a:bodyPr/>
                    <a:lstStyle/>
                    <a:p>
                      <a:pPr algn="ctr"/>
                      <a:r>
                        <a:rPr lang="en-US" sz="2400" dirty="0"/>
                        <a:t>2027</a:t>
                      </a:r>
                      <a:endParaRPr lang="en-US" sz="2400" dirty="0">
                        <a:solidFill>
                          <a:schemeClr val="bg1">
                            <a:lumMod val="95000"/>
                            <a:lumOff val="5000"/>
                          </a:schemeClr>
                        </a:solidFill>
                        <a:latin typeface="Roboto" panose="02000000000000000000" pitchFamily="2" charset="0"/>
                        <a:ea typeface="Roboto" panose="02000000000000000000" pitchFamily="2" charset="0"/>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hMerge="1">
                  <a:txBody>
                    <a:bodyPr/>
                    <a:lstStyle/>
                    <a:p>
                      <a:endParaRPr lang="en-US" dirty="0"/>
                    </a:p>
                  </a:txBody>
                  <a:tcPr/>
                </a:tc>
                <a:tc gridSpan="2">
                  <a:txBody>
                    <a:bodyPr/>
                    <a:lstStyle/>
                    <a:p>
                      <a:pPr algn="ctr"/>
                      <a:r>
                        <a:rPr lang="en-US" sz="2400" dirty="0"/>
                        <a:t>2028</a:t>
                      </a:r>
                      <a:endParaRPr lang="en-US" sz="2400" dirty="0">
                        <a:solidFill>
                          <a:schemeClr val="bg1">
                            <a:lumMod val="95000"/>
                            <a:lumOff val="5000"/>
                          </a:schemeClr>
                        </a:solidFill>
                        <a:latin typeface="Roboto" panose="02000000000000000000" pitchFamily="2" charset="0"/>
                        <a:ea typeface="Roboto" panose="02000000000000000000" pitchFamily="2" charset="0"/>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hMerge="1">
                  <a:txBody>
                    <a:bodyPr/>
                    <a:lstStyle/>
                    <a:p>
                      <a:endParaRPr lang="en-US" dirty="0"/>
                    </a:p>
                  </a:txBody>
                  <a:tcPr/>
                </a:tc>
                <a:tc gridSpan="2">
                  <a:txBody>
                    <a:bodyPr/>
                    <a:lstStyle/>
                    <a:p>
                      <a:pPr algn="ctr"/>
                      <a:endParaRPr lang="en-US" sz="2400" dirty="0">
                        <a:solidFill>
                          <a:schemeClr val="tx1"/>
                        </a:solidFill>
                        <a:latin typeface="Roboto" panose="02000000000000000000" pitchFamily="2" charset="0"/>
                        <a:ea typeface="Roboto" panose="02000000000000000000" pitchFamily="2" charset="0"/>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770674296"/>
                  </a:ext>
                </a:extLst>
              </a:tr>
              <a:tr h="590083">
                <a:tc vMerge="1">
                  <a:txBody>
                    <a:bodyPr/>
                    <a:lstStyle/>
                    <a:p>
                      <a:endParaRPr lang="en-US"/>
                    </a:p>
                  </a:txBody>
                  <a:tcPr/>
                </a:tc>
                <a:tc>
                  <a:txBody>
                    <a:bodyPr/>
                    <a:lstStyle/>
                    <a:p>
                      <a:pPr algn="ctr"/>
                      <a:r>
                        <a:rPr lang="en-US" dirty="0"/>
                        <a:t>H1</a:t>
                      </a:r>
                      <a:endParaRPr lang="en-US" dirty="0">
                        <a:solidFill>
                          <a:schemeClr val="bg1">
                            <a:lumMod val="95000"/>
                            <a:lumOff val="5000"/>
                          </a:schemeClr>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algn="ctr"/>
                      <a:r>
                        <a:rPr lang="en-US" dirty="0"/>
                        <a:t>H2</a:t>
                      </a:r>
                      <a:endParaRPr lang="en-US" dirty="0">
                        <a:solidFill>
                          <a:schemeClr val="bg1">
                            <a:lumMod val="95000"/>
                            <a:lumOff val="5000"/>
                          </a:schemeClr>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dirty="0"/>
                        <a:t>H1</a:t>
                      </a:r>
                      <a:endParaRPr lang="en-US" dirty="0">
                        <a:solidFill>
                          <a:schemeClr val="bg1">
                            <a:lumMod val="95000"/>
                            <a:lumOff val="5000"/>
                          </a:schemeClr>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dirty="0"/>
                        <a:t>H2</a:t>
                      </a:r>
                      <a:endParaRPr lang="en-US" dirty="0">
                        <a:solidFill>
                          <a:schemeClr val="bg1">
                            <a:lumMod val="95000"/>
                            <a:lumOff val="5000"/>
                          </a:schemeClr>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dirty="0"/>
                        <a:t>H1</a:t>
                      </a:r>
                      <a:endParaRPr lang="en-US" dirty="0">
                        <a:solidFill>
                          <a:schemeClr val="bg1">
                            <a:lumMod val="95000"/>
                            <a:lumOff val="5000"/>
                          </a:schemeClr>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dirty="0"/>
                        <a:t>H2</a:t>
                      </a:r>
                      <a:endParaRPr lang="en-US" dirty="0">
                        <a:solidFill>
                          <a:schemeClr val="bg1">
                            <a:lumMod val="95000"/>
                            <a:lumOff val="5000"/>
                          </a:schemeClr>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dirty="0"/>
                        <a:t>H1</a:t>
                      </a:r>
                      <a:endParaRPr lang="en-US" dirty="0">
                        <a:solidFill>
                          <a:schemeClr val="bg1">
                            <a:lumMod val="95000"/>
                            <a:lumOff val="5000"/>
                          </a:schemeClr>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dirty="0"/>
                        <a:t>H2</a:t>
                      </a:r>
                      <a:endParaRPr lang="en-US" dirty="0">
                        <a:solidFill>
                          <a:schemeClr val="bg1">
                            <a:lumMod val="95000"/>
                            <a:lumOff val="5000"/>
                          </a:schemeClr>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extLst>
                  <a:ext uri="{0D108BD9-81ED-4DB2-BD59-A6C34878D82A}">
                    <a16:rowId xmlns:a16="http://schemas.microsoft.com/office/drawing/2014/main" val="1275431808"/>
                  </a:ext>
                </a:extLst>
              </a:tr>
              <a:tr h="84406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1" i="0" u="none" strike="noStrike" cap="none" normalizeH="0" baseline="0" dirty="0">
                        <a:ln>
                          <a:noFill/>
                        </a:ln>
                        <a:solidFill>
                          <a:schemeClr val="tx1"/>
                        </a:solidFill>
                        <a:effectLst/>
                        <a:latin typeface="+mn-lt"/>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extLst>
                  <a:ext uri="{0D108BD9-81ED-4DB2-BD59-A6C34878D82A}">
                    <a16:rowId xmlns:a16="http://schemas.microsoft.com/office/drawing/2014/main" val="1175845282"/>
                  </a:ext>
                </a:extLst>
              </a:tr>
              <a:tr h="84406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1" i="0" u="none" strike="noStrike" cap="none" normalizeH="0" baseline="0" dirty="0">
                        <a:ln>
                          <a:noFill/>
                        </a:ln>
                        <a:solidFill>
                          <a:schemeClr val="tx1"/>
                        </a:solidFill>
                        <a:effectLst/>
                        <a:latin typeface="+mn-lt"/>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extLst>
                  <a:ext uri="{0D108BD9-81ED-4DB2-BD59-A6C34878D82A}">
                    <a16:rowId xmlns:a16="http://schemas.microsoft.com/office/drawing/2014/main" val="491806391"/>
                  </a:ext>
                </a:extLst>
              </a:tr>
              <a:tr h="84406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1" i="0" u="none" strike="noStrike" cap="none" normalizeH="0" baseline="0" dirty="0">
                        <a:ln>
                          <a:noFill/>
                        </a:ln>
                        <a:solidFill>
                          <a:schemeClr val="tx1"/>
                        </a:solidFill>
                        <a:effectLst/>
                        <a:latin typeface="+mn-lt"/>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extLst>
                  <a:ext uri="{0D108BD9-81ED-4DB2-BD59-A6C34878D82A}">
                    <a16:rowId xmlns:a16="http://schemas.microsoft.com/office/drawing/2014/main" val="2958039136"/>
                  </a:ext>
                </a:extLst>
              </a:tr>
              <a:tr h="84406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1" i="0" u="none" strike="noStrike" cap="none" normalizeH="0" baseline="0" dirty="0">
                        <a:ln>
                          <a:noFill/>
                        </a:ln>
                        <a:solidFill>
                          <a:schemeClr val="tx1"/>
                        </a:solidFill>
                        <a:effectLst/>
                        <a:latin typeface="+mn-lt"/>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a:txBody>
                    <a:bodyPr/>
                    <a:lstStyle/>
                    <a:p>
                      <a:endParaRPr lang="en-US" dirty="0">
                        <a:solidFill>
                          <a:schemeClr val="tx1"/>
                        </a:solidFill>
                      </a:endParaRPr>
                    </a:p>
                  </a:txBody>
                  <a:tcP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extLst>
                  <a:ext uri="{0D108BD9-81ED-4DB2-BD59-A6C34878D82A}">
                    <a16:rowId xmlns:a16="http://schemas.microsoft.com/office/drawing/2014/main" val="3708770884"/>
                  </a:ext>
                </a:extLst>
              </a:tr>
              <a:tr h="844067">
                <a:tc gridSpan="1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1" i="0" u="none" strike="noStrike" cap="none" normalizeH="0" baseline="0" dirty="0">
                        <a:ln>
                          <a:noFill/>
                        </a:ln>
                        <a:solidFill>
                          <a:schemeClr val="bg1">
                            <a:lumMod val="95000"/>
                            <a:lumOff val="5000"/>
                          </a:schemeClr>
                        </a:solidFill>
                        <a:effectLst/>
                        <a:latin typeface="Roboto" panose="02000000000000000000" pitchFamily="2" charset="0"/>
                        <a:ea typeface="Roboto" panose="02000000000000000000" pitchFamily="2" charset="0"/>
                      </a:endParaRPr>
                    </a:p>
                  </a:txBody>
                  <a:tcPr anchor="ctr">
                    <a:lnL w="6350" cap="flat" cmpd="sng" algn="ctr">
                      <a:solidFill>
                        <a:schemeClr val="accent3">
                          <a:lumMod val="60000"/>
                          <a:lumOff val="40000"/>
                        </a:schemeClr>
                      </a:solidFill>
                      <a:prstDash val="sysDash"/>
                      <a:round/>
                      <a:headEnd type="none" w="med" len="med"/>
                      <a:tailEnd type="none" w="med" len="med"/>
                    </a:lnL>
                    <a:lnR w="6350" cap="flat" cmpd="sng" algn="ctr">
                      <a:solidFill>
                        <a:schemeClr val="accent3">
                          <a:lumMod val="60000"/>
                          <a:lumOff val="40000"/>
                        </a:schemeClr>
                      </a:solidFill>
                      <a:prstDash val="sysDash"/>
                      <a:round/>
                      <a:headEnd type="none" w="med" len="med"/>
                      <a:tailEnd type="none" w="med" len="med"/>
                    </a:lnR>
                    <a:lnT w="6350" cap="flat" cmpd="sng" algn="ctr">
                      <a:solidFill>
                        <a:schemeClr val="accent3">
                          <a:lumMod val="60000"/>
                          <a:lumOff val="40000"/>
                        </a:schemeClr>
                      </a:solidFill>
                      <a:prstDash val="sysDash"/>
                      <a:round/>
                      <a:headEnd type="none" w="med" len="med"/>
                      <a:tailEnd type="none" w="med" len="med"/>
                    </a:lnT>
                    <a:lnB w="6350" cap="flat" cmpd="sng" algn="ctr">
                      <a:solidFill>
                        <a:schemeClr val="accent3">
                          <a:lumMod val="60000"/>
                          <a:lumOff val="40000"/>
                        </a:schemeClr>
                      </a:solidFill>
                      <a:prstDash val="sysDash"/>
                      <a:round/>
                      <a:headEnd type="none" w="med" len="med"/>
                      <a:tailEnd type="none" w="med" len="med"/>
                    </a:lnB>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65000"/>
                          <a:lumOff val="35000"/>
                        </a:schemeClr>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5321674"/>
                  </a:ext>
                </a:extLst>
              </a:tr>
            </a:tbl>
          </a:graphicData>
        </a:graphic>
      </p:graphicFrame>
      <p:sp>
        <p:nvSpPr>
          <p:cNvPr id="68" name="Arrow: Pentagon 36">
            <a:extLst>
              <a:ext uri="{FF2B5EF4-FFF2-40B4-BE49-F238E27FC236}">
                <a16:creationId xmlns:a16="http://schemas.microsoft.com/office/drawing/2014/main" id="{B3EE4E9C-FA36-4FC6-BD1E-47052965F528}"/>
              </a:ext>
            </a:extLst>
          </p:cNvPr>
          <p:cNvSpPr/>
          <p:nvPr/>
        </p:nvSpPr>
        <p:spPr bwMode="auto">
          <a:xfrm>
            <a:off x="9803421" y="6059794"/>
            <a:ext cx="2536626" cy="409099"/>
          </a:xfrm>
          <a:prstGeom prst="homePlate">
            <a:avLst/>
          </a:prstGeom>
          <a:solidFill>
            <a:srgbClr val="A2A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67" name="Arrow: Pentagon 36">
            <a:extLst>
              <a:ext uri="{FF2B5EF4-FFF2-40B4-BE49-F238E27FC236}">
                <a16:creationId xmlns:a16="http://schemas.microsoft.com/office/drawing/2014/main" id="{FB33ED83-F297-41CF-92F0-03CF708B5156}"/>
              </a:ext>
            </a:extLst>
          </p:cNvPr>
          <p:cNvSpPr/>
          <p:nvPr/>
        </p:nvSpPr>
        <p:spPr bwMode="auto">
          <a:xfrm>
            <a:off x="9631971" y="5215885"/>
            <a:ext cx="2536626" cy="409099"/>
          </a:xfrm>
          <a:prstGeom prst="homePlate">
            <a:avLst/>
          </a:prstGeom>
          <a:solidFill>
            <a:srgbClr val="A2A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66" name="Arrow: Pentagon 36">
            <a:extLst>
              <a:ext uri="{FF2B5EF4-FFF2-40B4-BE49-F238E27FC236}">
                <a16:creationId xmlns:a16="http://schemas.microsoft.com/office/drawing/2014/main" id="{0365432B-E68A-40F0-A955-27B35560D3C6}"/>
              </a:ext>
            </a:extLst>
          </p:cNvPr>
          <p:cNvSpPr/>
          <p:nvPr/>
        </p:nvSpPr>
        <p:spPr bwMode="auto">
          <a:xfrm>
            <a:off x="9426775" y="4394617"/>
            <a:ext cx="2536626" cy="409099"/>
          </a:xfrm>
          <a:prstGeom prst="homePlate">
            <a:avLst/>
          </a:prstGeom>
          <a:solidFill>
            <a:srgbClr val="A2A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8" name="Title 7">
            <a:extLst>
              <a:ext uri="{FF2B5EF4-FFF2-40B4-BE49-F238E27FC236}">
                <a16:creationId xmlns:a16="http://schemas.microsoft.com/office/drawing/2014/main" id="{36BE3740-D74B-46AD-A48F-307633F8C4B4}"/>
              </a:ext>
            </a:extLst>
          </p:cNvPr>
          <p:cNvSpPr>
            <a:spLocks noGrp="1"/>
          </p:cNvSpPr>
          <p:nvPr>
            <p:ph type="title"/>
          </p:nvPr>
        </p:nvSpPr>
        <p:spPr>
          <a:xfrm>
            <a:off x="586740" y="457200"/>
            <a:ext cx="11018520" cy="553998"/>
          </a:xfrm>
        </p:spPr>
        <p:txBody>
          <a:bodyPr/>
          <a:lstStyle/>
          <a:p>
            <a:r>
              <a:rPr lang="en-US" altLang="zh-CN" dirty="0"/>
              <a:t>Supported Product Versions</a:t>
            </a:r>
            <a:endParaRPr lang="en-US" dirty="0"/>
          </a:p>
        </p:txBody>
      </p:sp>
      <p:sp>
        <p:nvSpPr>
          <p:cNvPr id="44" name="Arrow: Pentagon 34">
            <a:extLst>
              <a:ext uri="{FF2B5EF4-FFF2-40B4-BE49-F238E27FC236}">
                <a16:creationId xmlns:a16="http://schemas.microsoft.com/office/drawing/2014/main" id="{7426599F-BCC8-4782-A174-1BB211F9A53B}"/>
              </a:ext>
            </a:extLst>
          </p:cNvPr>
          <p:cNvSpPr/>
          <p:nvPr/>
        </p:nvSpPr>
        <p:spPr bwMode="auto">
          <a:xfrm>
            <a:off x="4203700" y="2699599"/>
            <a:ext cx="4010241" cy="411999"/>
          </a:xfrm>
          <a:prstGeom prst="homePlate">
            <a:avLst/>
          </a:prstGeom>
          <a:solidFill>
            <a:srgbClr val="A2A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45" name="Arrow: Pentagon 35">
            <a:extLst>
              <a:ext uri="{FF2B5EF4-FFF2-40B4-BE49-F238E27FC236}">
                <a16:creationId xmlns:a16="http://schemas.microsoft.com/office/drawing/2014/main" id="{31CB9815-9B25-462F-8C79-51BD4EC9754E}"/>
              </a:ext>
            </a:extLst>
          </p:cNvPr>
          <p:cNvSpPr/>
          <p:nvPr/>
        </p:nvSpPr>
        <p:spPr bwMode="auto">
          <a:xfrm>
            <a:off x="2411633" y="2699599"/>
            <a:ext cx="2238788" cy="411999"/>
          </a:xfrm>
          <a:prstGeom prst="homePlate">
            <a:avLst>
              <a:gd name="adj" fmla="val 51002"/>
            </a:avLst>
          </a:prstGeom>
          <a:solidFill>
            <a:srgbClr val="228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46" name="Arrow: Pentagon 36">
            <a:extLst>
              <a:ext uri="{FF2B5EF4-FFF2-40B4-BE49-F238E27FC236}">
                <a16:creationId xmlns:a16="http://schemas.microsoft.com/office/drawing/2014/main" id="{B5873F92-1391-48B1-A65C-72467D882700}"/>
              </a:ext>
            </a:extLst>
          </p:cNvPr>
          <p:cNvSpPr/>
          <p:nvPr/>
        </p:nvSpPr>
        <p:spPr bwMode="auto">
          <a:xfrm>
            <a:off x="4203699" y="3563258"/>
            <a:ext cx="2739901" cy="409099"/>
          </a:xfrm>
          <a:prstGeom prst="homePlate">
            <a:avLst/>
          </a:prstGeom>
          <a:solidFill>
            <a:srgbClr val="A2A7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47" name="Arrow: Pentagon 37">
            <a:extLst>
              <a:ext uri="{FF2B5EF4-FFF2-40B4-BE49-F238E27FC236}">
                <a16:creationId xmlns:a16="http://schemas.microsoft.com/office/drawing/2014/main" id="{B6A8764B-0CFD-48C8-9AA4-AA4B6FBA7CFA}"/>
              </a:ext>
            </a:extLst>
          </p:cNvPr>
          <p:cNvSpPr/>
          <p:nvPr/>
        </p:nvSpPr>
        <p:spPr bwMode="auto">
          <a:xfrm>
            <a:off x="2395882" y="3560358"/>
            <a:ext cx="2735916" cy="411999"/>
          </a:xfrm>
          <a:prstGeom prst="homePlate">
            <a:avLst/>
          </a:prstGeom>
          <a:solidFill>
            <a:srgbClr val="228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49" name="TextBox 42">
            <a:extLst>
              <a:ext uri="{FF2B5EF4-FFF2-40B4-BE49-F238E27FC236}">
                <a16:creationId xmlns:a16="http://schemas.microsoft.com/office/drawing/2014/main" id="{7DD1FC08-7D47-4AE2-97EB-8F46EE2A89B7}"/>
              </a:ext>
            </a:extLst>
          </p:cNvPr>
          <p:cNvSpPr txBox="1"/>
          <p:nvPr/>
        </p:nvSpPr>
        <p:spPr>
          <a:xfrm>
            <a:off x="2533514" y="2820618"/>
            <a:ext cx="2115238" cy="215444"/>
          </a:xfrm>
          <a:prstGeom prst="rect">
            <a:avLst/>
          </a:prstGeom>
          <a:noFill/>
        </p:spPr>
        <p:txBody>
          <a:bodyPr wrap="square" lIns="0" tIns="0" rIns="0" bIns="0" rtlCol="0">
            <a:spAutoFit/>
          </a:bodyPr>
          <a:lstStyle/>
          <a:p>
            <a:pPr algn="l"/>
            <a:r>
              <a:rPr lang="en-US" sz="1400" b="1" dirty="0">
                <a:latin typeface="Roboto" panose="02000000000000000000" pitchFamily="2" charset="0"/>
                <a:ea typeface="Roboto" panose="02000000000000000000" pitchFamily="2" charset="0"/>
              </a:rPr>
              <a:t>Standard</a:t>
            </a:r>
            <a:r>
              <a:rPr lang="en-US" altLang="zh-CN" sz="1400" b="1" dirty="0">
                <a:latin typeface="Roboto" panose="02000000000000000000" pitchFamily="2" charset="0"/>
                <a:ea typeface="Roboto" panose="02000000000000000000" pitchFamily="2" charset="0"/>
              </a:rPr>
              <a:t> Support</a:t>
            </a:r>
            <a:endParaRPr lang="en-US" sz="1400" b="1" dirty="0">
              <a:latin typeface="Roboto" panose="02000000000000000000" pitchFamily="2" charset="0"/>
              <a:ea typeface="Roboto" panose="02000000000000000000" pitchFamily="2" charset="0"/>
            </a:endParaRPr>
          </a:p>
        </p:txBody>
      </p:sp>
      <p:sp>
        <p:nvSpPr>
          <p:cNvPr id="50" name="TextBox 43">
            <a:extLst>
              <a:ext uri="{FF2B5EF4-FFF2-40B4-BE49-F238E27FC236}">
                <a16:creationId xmlns:a16="http://schemas.microsoft.com/office/drawing/2014/main" id="{0AC48A5B-8F4C-4715-9277-1D50BF958A1D}"/>
              </a:ext>
            </a:extLst>
          </p:cNvPr>
          <p:cNvSpPr txBox="1"/>
          <p:nvPr/>
        </p:nvSpPr>
        <p:spPr>
          <a:xfrm>
            <a:off x="5374562" y="2797578"/>
            <a:ext cx="2115238" cy="215444"/>
          </a:xfrm>
          <a:prstGeom prst="rect">
            <a:avLst/>
          </a:prstGeom>
          <a:noFill/>
        </p:spPr>
        <p:txBody>
          <a:bodyPr wrap="square" lIns="0" tIns="0" rIns="0" bIns="0" rtlCol="0">
            <a:spAutoFit/>
          </a:bodyPr>
          <a:lstStyle/>
          <a:p>
            <a:r>
              <a:rPr lang="en-US" sz="1400" b="1" dirty="0">
                <a:latin typeface="Roboto" panose="02000000000000000000" pitchFamily="2" charset="0"/>
                <a:ea typeface="Roboto" panose="02000000000000000000" pitchFamily="2" charset="0"/>
              </a:rPr>
              <a:t>P</a:t>
            </a:r>
            <a:r>
              <a:rPr lang="en-US" altLang="zh-CN" sz="1400" b="1" dirty="0">
                <a:latin typeface="Roboto" panose="02000000000000000000" pitchFamily="2" charset="0"/>
                <a:ea typeface="Roboto" panose="02000000000000000000" pitchFamily="2" charset="0"/>
              </a:rPr>
              <a:t>remium</a:t>
            </a:r>
            <a:r>
              <a:rPr lang="en-US" altLang="zh-CN" sz="1400" b="1" dirty="0">
                <a:solidFill>
                  <a:schemeClr val="bg1"/>
                </a:solidFill>
                <a:latin typeface="Roboto" panose="02000000000000000000" pitchFamily="2" charset="0"/>
                <a:ea typeface="Roboto" panose="02000000000000000000" pitchFamily="2" charset="0"/>
              </a:rPr>
              <a:t> </a:t>
            </a:r>
            <a:r>
              <a:rPr lang="en-US" altLang="zh-CN" sz="1400" b="1" dirty="0">
                <a:latin typeface="Roboto" panose="02000000000000000000" pitchFamily="2" charset="0"/>
                <a:ea typeface="Roboto" panose="02000000000000000000" pitchFamily="2" charset="0"/>
              </a:rPr>
              <a:t>Support</a:t>
            </a:r>
            <a:endParaRPr lang="en-US" sz="1400" b="1" dirty="0">
              <a:latin typeface="Roboto" panose="02000000000000000000" pitchFamily="2" charset="0"/>
              <a:ea typeface="Roboto" panose="02000000000000000000" pitchFamily="2" charset="0"/>
            </a:endParaRPr>
          </a:p>
        </p:txBody>
      </p:sp>
      <p:sp>
        <p:nvSpPr>
          <p:cNvPr id="51" name="TextBox 44">
            <a:extLst>
              <a:ext uri="{FF2B5EF4-FFF2-40B4-BE49-F238E27FC236}">
                <a16:creationId xmlns:a16="http://schemas.microsoft.com/office/drawing/2014/main" id="{DFA3DF9E-5E5D-40D4-AC21-F2EB60FB00AA}"/>
              </a:ext>
            </a:extLst>
          </p:cNvPr>
          <p:cNvSpPr txBox="1"/>
          <p:nvPr/>
        </p:nvSpPr>
        <p:spPr>
          <a:xfrm>
            <a:off x="2525362" y="3686267"/>
            <a:ext cx="2115238" cy="215444"/>
          </a:xfrm>
          <a:prstGeom prst="rect">
            <a:avLst/>
          </a:prstGeom>
          <a:noFill/>
        </p:spPr>
        <p:txBody>
          <a:bodyPr wrap="square" lIns="0" tIns="0" rIns="0" bIns="0" rtlCol="0">
            <a:spAutoFit/>
          </a:bodyPr>
          <a:lstStyle/>
          <a:p>
            <a:pPr algn="l"/>
            <a:r>
              <a:rPr lang="en-US" sz="1400" b="1" dirty="0">
                <a:latin typeface="Roboto" panose="02000000000000000000" pitchFamily="2" charset="0"/>
                <a:ea typeface="Roboto" panose="02000000000000000000" pitchFamily="2" charset="0"/>
              </a:rPr>
              <a:t>Standard</a:t>
            </a:r>
            <a:r>
              <a:rPr lang="en-US" altLang="zh-CN" sz="1400" b="1" dirty="0">
                <a:latin typeface="Roboto" panose="02000000000000000000" pitchFamily="2" charset="0"/>
                <a:ea typeface="Roboto" panose="02000000000000000000" pitchFamily="2" charset="0"/>
              </a:rPr>
              <a:t> Support</a:t>
            </a:r>
            <a:endParaRPr lang="en-US" sz="1400" b="1" dirty="0">
              <a:latin typeface="Roboto" panose="02000000000000000000" pitchFamily="2" charset="0"/>
              <a:ea typeface="Roboto" panose="02000000000000000000" pitchFamily="2" charset="0"/>
            </a:endParaRPr>
          </a:p>
        </p:txBody>
      </p:sp>
      <p:sp>
        <p:nvSpPr>
          <p:cNvPr id="52" name="TextBox 45">
            <a:extLst>
              <a:ext uri="{FF2B5EF4-FFF2-40B4-BE49-F238E27FC236}">
                <a16:creationId xmlns:a16="http://schemas.microsoft.com/office/drawing/2014/main" id="{47F732FB-C849-4E43-8886-1656BFE1092A}"/>
              </a:ext>
            </a:extLst>
          </p:cNvPr>
          <p:cNvSpPr txBox="1"/>
          <p:nvPr/>
        </p:nvSpPr>
        <p:spPr>
          <a:xfrm>
            <a:off x="5161188" y="3663946"/>
            <a:ext cx="2115238" cy="215444"/>
          </a:xfrm>
          <a:prstGeom prst="rect">
            <a:avLst/>
          </a:prstGeom>
          <a:noFill/>
        </p:spPr>
        <p:txBody>
          <a:bodyPr wrap="square" lIns="0" tIns="0" rIns="0" bIns="0" rtlCol="0">
            <a:spAutoFit/>
          </a:bodyPr>
          <a:lstStyle/>
          <a:p>
            <a:r>
              <a:rPr lang="en-US" sz="1400" b="1" dirty="0">
                <a:latin typeface="Roboto" panose="02000000000000000000" pitchFamily="2" charset="0"/>
                <a:ea typeface="Roboto" panose="02000000000000000000" pitchFamily="2" charset="0"/>
              </a:rPr>
              <a:t>P</a:t>
            </a:r>
            <a:r>
              <a:rPr lang="en-US" altLang="zh-CN" sz="1400" b="1" dirty="0">
                <a:latin typeface="Roboto" panose="02000000000000000000" pitchFamily="2" charset="0"/>
                <a:ea typeface="Roboto" panose="02000000000000000000" pitchFamily="2" charset="0"/>
              </a:rPr>
              <a:t>remium Support</a:t>
            </a:r>
            <a:endParaRPr lang="en-US" sz="1400" b="1" dirty="0">
              <a:latin typeface="Roboto" panose="02000000000000000000" pitchFamily="2" charset="0"/>
              <a:ea typeface="Roboto" panose="02000000000000000000" pitchFamily="2" charset="0"/>
            </a:endParaRPr>
          </a:p>
        </p:txBody>
      </p:sp>
      <p:sp>
        <p:nvSpPr>
          <p:cNvPr id="54" name="Arrow: Chevron 3">
            <a:extLst>
              <a:ext uri="{FF2B5EF4-FFF2-40B4-BE49-F238E27FC236}">
                <a16:creationId xmlns:a16="http://schemas.microsoft.com/office/drawing/2014/main" id="{79CEE0DE-D7E4-4CAF-8F7E-0A83B626F5BC}"/>
              </a:ext>
            </a:extLst>
          </p:cNvPr>
          <p:cNvSpPr/>
          <p:nvPr/>
        </p:nvSpPr>
        <p:spPr bwMode="auto">
          <a:xfrm>
            <a:off x="4387850" y="6064039"/>
            <a:ext cx="5969001" cy="411999"/>
          </a:xfrm>
          <a:prstGeom prst="chevron">
            <a:avLst/>
          </a:prstGeom>
          <a:solidFill>
            <a:srgbClr val="228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58" name="TextBox 4">
            <a:extLst>
              <a:ext uri="{FF2B5EF4-FFF2-40B4-BE49-F238E27FC236}">
                <a16:creationId xmlns:a16="http://schemas.microsoft.com/office/drawing/2014/main" id="{0778FFF8-EEFB-404F-87EB-F9644F157073}"/>
              </a:ext>
            </a:extLst>
          </p:cNvPr>
          <p:cNvSpPr txBox="1"/>
          <p:nvPr/>
        </p:nvSpPr>
        <p:spPr>
          <a:xfrm>
            <a:off x="659498" y="2751411"/>
            <a:ext cx="1612139" cy="307777"/>
          </a:xfrm>
          <a:prstGeom prst="rect">
            <a:avLst/>
          </a:prstGeom>
          <a:noFill/>
        </p:spPr>
        <p:txBody>
          <a:bodyPr wrap="square" lIns="0" tIns="0" rIns="0" bIns="0" rtlCol="0">
            <a:spAutoFit/>
          </a:bodyPr>
          <a:lstStyle/>
          <a:p>
            <a:r>
              <a:rPr lang="en-US" sz="2000" b="1" dirty="0">
                <a:solidFill>
                  <a:schemeClr val="bg1"/>
                </a:solidFill>
                <a:latin typeface="Roboto" panose="02000000000000000000" pitchFamily="2" charset="0"/>
                <a:ea typeface="Roboto" panose="02000000000000000000" pitchFamily="2" charset="0"/>
              </a:rPr>
              <a:t>2019 R3 LTS</a:t>
            </a:r>
            <a:endParaRPr lang="en-US" sz="2000" dirty="0">
              <a:solidFill>
                <a:schemeClr val="bg1"/>
              </a:solidFill>
              <a:latin typeface="Roboto" panose="02000000000000000000" pitchFamily="2" charset="0"/>
              <a:ea typeface="Roboto" panose="02000000000000000000" pitchFamily="2" charset="0"/>
            </a:endParaRPr>
          </a:p>
        </p:txBody>
      </p:sp>
      <p:sp>
        <p:nvSpPr>
          <p:cNvPr id="59" name="TextBox 5">
            <a:extLst>
              <a:ext uri="{FF2B5EF4-FFF2-40B4-BE49-F238E27FC236}">
                <a16:creationId xmlns:a16="http://schemas.microsoft.com/office/drawing/2014/main" id="{10708A3D-33DB-469F-91C3-5EEA7D897C38}"/>
              </a:ext>
            </a:extLst>
          </p:cNvPr>
          <p:cNvSpPr txBox="1"/>
          <p:nvPr/>
        </p:nvSpPr>
        <p:spPr>
          <a:xfrm>
            <a:off x="664849" y="3606572"/>
            <a:ext cx="1868665" cy="307777"/>
          </a:xfrm>
          <a:prstGeom prst="rect">
            <a:avLst/>
          </a:prstGeom>
          <a:noFill/>
        </p:spPr>
        <p:txBody>
          <a:bodyPr wrap="square" lIns="0" tIns="0" rIns="0" bIns="0" rtlCol="0">
            <a:spAutoFit/>
          </a:bodyPr>
          <a:lstStyle/>
          <a:p>
            <a:r>
              <a:rPr lang="en-US" sz="2000" b="1" dirty="0">
                <a:solidFill>
                  <a:schemeClr val="bg1"/>
                </a:solidFill>
                <a:latin typeface="Roboto" panose="02000000000000000000" pitchFamily="2" charset="0"/>
                <a:ea typeface="Roboto" panose="02000000000000000000" pitchFamily="2" charset="0"/>
              </a:rPr>
              <a:t>2022/2022 R2</a:t>
            </a:r>
            <a:endParaRPr lang="en-US" sz="2000" dirty="0">
              <a:solidFill>
                <a:schemeClr val="bg1"/>
              </a:solidFill>
              <a:latin typeface="Roboto" panose="02000000000000000000" pitchFamily="2" charset="0"/>
              <a:ea typeface="Roboto" panose="02000000000000000000" pitchFamily="2" charset="0"/>
            </a:endParaRPr>
          </a:p>
        </p:txBody>
      </p:sp>
      <p:sp>
        <p:nvSpPr>
          <p:cNvPr id="61" name="Arrow: Pentagon 38">
            <a:extLst>
              <a:ext uri="{FF2B5EF4-FFF2-40B4-BE49-F238E27FC236}">
                <a16:creationId xmlns:a16="http://schemas.microsoft.com/office/drawing/2014/main" id="{A03D5278-5C0D-4F7D-98F3-C417BE06BCA7}"/>
              </a:ext>
            </a:extLst>
          </p:cNvPr>
          <p:cNvSpPr/>
          <p:nvPr/>
        </p:nvSpPr>
        <p:spPr bwMode="auto">
          <a:xfrm>
            <a:off x="2411634" y="4391946"/>
            <a:ext cx="7640416" cy="411999"/>
          </a:xfrm>
          <a:prstGeom prst="homePlate">
            <a:avLst/>
          </a:prstGeom>
          <a:solidFill>
            <a:srgbClr val="228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53" name="TextBox 46">
            <a:extLst>
              <a:ext uri="{FF2B5EF4-FFF2-40B4-BE49-F238E27FC236}">
                <a16:creationId xmlns:a16="http://schemas.microsoft.com/office/drawing/2014/main" id="{F333C0F5-BEC8-4A0D-B373-49B0E992E20E}"/>
              </a:ext>
            </a:extLst>
          </p:cNvPr>
          <p:cNvSpPr txBox="1"/>
          <p:nvPr/>
        </p:nvSpPr>
        <p:spPr>
          <a:xfrm>
            <a:off x="5721908" y="4517722"/>
            <a:ext cx="2115238" cy="215444"/>
          </a:xfrm>
          <a:prstGeom prst="rect">
            <a:avLst/>
          </a:prstGeom>
          <a:noFill/>
        </p:spPr>
        <p:txBody>
          <a:bodyPr wrap="square" lIns="0" tIns="0" rIns="0" bIns="0" rtlCol="0">
            <a:spAutoFit/>
          </a:bodyPr>
          <a:lstStyle/>
          <a:p>
            <a:pPr algn="l"/>
            <a:r>
              <a:rPr lang="en-US" sz="1400" b="1" dirty="0">
                <a:latin typeface="Roboto" panose="02000000000000000000" pitchFamily="2" charset="0"/>
                <a:ea typeface="Roboto" panose="02000000000000000000" pitchFamily="2" charset="0"/>
              </a:rPr>
              <a:t>Standard</a:t>
            </a:r>
            <a:r>
              <a:rPr lang="en-US" altLang="zh-CN" sz="1400" b="1" dirty="0">
                <a:latin typeface="Roboto" panose="02000000000000000000" pitchFamily="2" charset="0"/>
                <a:ea typeface="Roboto" panose="02000000000000000000" pitchFamily="2" charset="0"/>
              </a:rPr>
              <a:t> Support</a:t>
            </a:r>
            <a:endParaRPr lang="en-US" sz="1400" b="1" dirty="0">
              <a:latin typeface="Roboto" panose="02000000000000000000" pitchFamily="2" charset="0"/>
              <a:ea typeface="Roboto" panose="02000000000000000000" pitchFamily="2" charset="0"/>
            </a:endParaRPr>
          </a:p>
        </p:txBody>
      </p:sp>
      <p:sp>
        <p:nvSpPr>
          <p:cNvPr id="62" name="TextBox 6">
            <a:extLst>
              <a:ext uri="{FF2B5EF4-FFF2-40B4-BE49-F238E27FC236}">
                <a16:creationId xmlns:a16="http://schemas.microsoft.com/office/drawing/2014/main" id="{F71D0BB1-3247-4FB5-96A6-0F2A0443B8DF}"/>
              </a:ext>
            </a:extLst>
          </p:cNvPr>
          <p:cNvSpPr txBox="1"/>
          <p:nvPr/>
        </p:nvSpPr>
        <p:spPr>
          <a:xfrm>
            <a:off x="659498" y="5257613"/>
            <a:ext cx="1731033" cy="307777"/>
          </a:xfrm>
          <a:prstGeom prst="rect">
            <a:avLst/>
          </a:prstGeom>
          <a:noFill/>
        </p:spPr>
        <p:txBody>
          <a:bodyPr wrap="square" lIns="0" tIns="0" rIns="0" bIns="0" rtlCol="0">
            <a:spAutoFit/>
          </a:bodyPr>
          <a:lstStyle/>
          <a:p>
            <a:r>
              <a:rPr lang="en-US" sz="2000" b="1" dirty="0">
                <a:solidFill>
                  <a:schemeClr val="bg1"/>
                </a:solidFill>
                <a:latin typeface="Roboto" panose="02000000000000000000" pitchFamily="2" charset="0"/>
                <a:ea typeface="Roboto" panose="02000000000000000000" pitchFamily="2" charset="0"/>
              </a:rPr>
              <a:t>2025</a:t>
            </a:r>
            <a:endParaRPr lang="en-US" sz="2000" dirty="0">
              <a:solidFill>
                <a:schemeClr val="bg1"/>
              </a:solidFill>
              <a:latin typeface="Roboto" panose="02000000000000000000" pitchFamily="2" charset="0"/>
              <a:ea typeface="Roboto" panose="02000000000000000000" pitchFamily="2" charset="0"/>
            </a:endParaRPr>
          </a:p>
        </p:txBody>
      </p:sp>
      <p:sp>
        <p:nvSpPr>
          <p:cNvPr id="63" name="Arrow: Pentagon 38">
            <a:extLst>
              <a:ext uri="{FF2B5EF4-FFF2-40B4-BE49-F238E27FC236}">
                <a16:creationId xmlns:a16="http://schemas.microsoft.com/office/drawing/2014/main" id="{099874A2-C163-47F1-A0F0-66AB4F10D886}"/>
              </a:ext>
            </a:extLst>
          </p:cNvPr>
          <p:cNvSpPr/>
          <p:nvPr/>
        </p:nvSpPr>
        <p:spPr bwMode="auto">
          <a:xfrm>
            <a:off x="2390531" y="5216114"/>
            <a:ext cx="7882242" cy="411999"/>
          </a:xfrm>
          <a:prstGeom prst="homePlate">
            <a:avLst/>
          </a:prstGeom>
          <a:solidFill>
            <a:srgbClr val="228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chemeClr val="bg1"/>
              </a:solidFill>
              <a:latin typeface="Roboto" panose="02000000000000000000" pitchFamily="2" charset="0"/>
              <a:ea typeface="Roboto" panose="02000000000000000000" pitchFamily="2" charset="0"/>
              <a:cs typeface="Segoe UI" pitchFamily="34" charset="0"/>
            </a:endParaRPr>
          </a:p>
        </p:txBody>
      </p:sp>
      <p:sp>
        <p:nvSpPr>
          <p:cNvPr id="64" name="TextBox 46">
            <a:extLst>
              <a:ext uri="{FF2B5EF4-FFF2-40B4-BE49-F238E27FC236}">
                <a16:creationId xmlns:a16="http://schemas.microsoft.com/office/drawing/2014/main" id="{B32F39B6-98F7-4C88-9482-0A8C1027EA34}"/>
              </a:ext>
            </a:extLst>
          </p:cNvPr>
          <p:cNvSpPr txBox="1"/>
          <p:nvPr/>
        </p:nvSpPr>
        <p:spPr>
          <a:xfrm>
            <a:off x="5721908" y="6185356"/>
            <a:ext cx="2115238" cy="215444"/>
          </a:xfrm>
          <a:prstGeom prst="rect">
            <a:avLst/>
          </a:prstGeom>
          <a:noFill/>
        </p:spPr>
        <p:txBody>
          <a:bodyPr wrap="square" lIns="0" tIns="0" rIns="0" bIns="0" rtlCol="0">
            <a:spAutoFit/>
          </a:bodyPr>
          <a:lstStyle/>
          <a:p>
            <a:pPr algn="l"/>
            <a:r>
              <a:rPr lang="en-US" sz="1400" b="1" dirty="0">
                <a:latin typeface="Roboto" panose="02000000000000000000" pitchFamily="2" charset="0"/>
                <a:ea typeface="Roboto" panose="02000000000000000000" pitchFamily="2" charset="0"/>
              </a:rPr>
              <a:t>Standard</a:t>
            </a:r>
            <a:r>
              <a:rPr lang="en-US" altLang="zh-CN" sz="1400" b="1" dirty="0">
                <a:latin typeface="Roboto" panose="02000000000000000000" pitchFamily="2" charset="0"/>
                <a:ea typeface="Roboto" panose="02000000000000000000" pitchFamily="2" charset="0"/>
              </a:rPr>
              <a:t> Support</a:t>
            </a:r>
            <a:endParaRPr lang="en-US" sz="1400" b="1" dirty="0">
              <a:latin typeface="Roboto" panose="02000000000000000000" pitchFamily="2" charset="0"/>
              <a:ea typeface="Roboto" panose="02000000000000000000" pitchFamily="2" charset="0"/>
            </a:endParaRPr>
          </a:p>
        </p:txBody>
      </p:sp>
      <p:sp>
        <p:nvSpPr>
          <p:cNvPr id="65" name="TextBox 46">
            <a:extLst>
              <a:ext uri="{FF2B5EF4-FFF2-40B4-BE49-F238E27FC236}">
                <a16:creationId xmlns:a16="http://schemas.microsoft.com/office/drawing/2014/main" id="{610841E6-733A-4CCE-AD61-617339372DC1}"/>
              </a:ext>
            </a:extLst>
          </p:cNvPr>
          <p:cNvSpPr txBox="1"/>
          <p:nvPr/>
        </p:nvSpPr>
        <p:spPr>
          <a:xfrm>
            <a:off x="5721908" y="5332087"/>
            <a:ext cx="2115238" cy="215444"/>
          </a:xfrm>
          <a:prstGeom prst="rect">
            <a:avLst/>
          </a:prstGeom>
          <a:noFill/>
        </p:spPr>
        <p:txBody>
          <a:bodyPr wrap="square" lIns="0" tIns="0" rIns="0" bIns="0" rtlCol="0">
            <a:spAutoFit/>
          </a:bodyPr>
          <a:lstStyle/>
          <a:p>
            <a:pPr algn="l"/>
            <a:r>
              <a:rPr lang="en-US" sz="1400" b="1" dirty="0">
                <a:latin typeface="Roboto" panose="02000000000000000000" pitchFamily="2" charset="0"/>
                <a:ea typeface="Roboto" panose="02000000000000000000" pitchFamily="2" charset="0"/>
              </a:rPr>
              <a:t>Standard</a:t>
            </a:r>
            <a:r>
              <a:rPr lang="en-US" altLang="zh-CN" sz="1400" b="1" dirty="0">
                <a:latin typeface="Roboto" panose="02000000000000000000" pitchFamily="2" charset="0"/>
                <a:ea typeface="Roboto" panose="02000000000000000000" pitchFamily="2" charset="0"/>
              </a:rPr>
              <a:t> Support</a:t>
            </a:r>
            <a:endParaRPr lang="en-US" sz="1400" b="1" dirty="0">
              <a:latin typeface="Roboto" panose="02000000000000000000" pitchFamily="2" charset="0"/>
              <a:ea typeface="Roboto" panose="02000000000000000000" pitchFamily="2" charset="0"/>
            </a:endParaRPr>
          </a:p>
        </p:txBody>
      </p:sp>
      <p:sp>
        <p:nvSpPr>
          <p:cNvPr id="69" name="TextBox 45">
            <a:extLst>
              <a:ext uri="{FF2B5EF4-FFF2-40B4-BE49-F238E27FC236}">
                <a16:creationId xmlns:a16="http://schemas.microsoft.com/office/drawing/2014/main" id="{39701929-A975-4721-AA0B-CC0961A8AC43}"/>
              </a:ext>
            </a:extLst>
          </p:cNvPr>
          <p:cNvSpPr txBox="1"/>
          <p:nvPr/>
        </p:nvSpPr>
        <p:spPr>
          <a:xfrm>
            <a:off x="10076762" y="4480665"/>
            <a:ext cx="2115238" cy="215444"/>
          </a:xfrm>
          <a:prstGeom prst="rect">
            <a:avLst/>
          </a:prstGeom>
          <a:noFill/>
        </p:spPr>
        <p:txBody>
          <a:bodyPr wrap="square" lIns="0" tIns="0" rIns="0" bIns="0" rtlCol="0">
            <a:spAutoFit/>
          </a:bodyPr>
          <a:lstStyle/>
          <a:p>
            <a:r>
              <a:rPr lang="en-US" sz="1400" b="1" dirty="0">
                <a:latin typeface="Roboto" panose="02000000000000000000" pitchFamily="2" charset="0"/>
                <a:ea typeface="Roboto" panose="02000000000000000000" pitchFamily="2" charset="0"/>
              </a:rPr>
              <a:t>P</a:t>
            </a:r>
            <a:r>
              <a:rPr lang="en-US" altLang="zh-CN" sz="1400" b="1" dirty="0">
                <a:latin typeface="Roboto" panose="02000000000000000000" pitchFamily="2" charset="0"/>
                <a:ea typeface="Roboto" panose="02000000000000000000" pitchFamily="2" charset="0"/>
              </a:rPr>
              <a:t>remium Support</a:t>
            </a:r>
            <a:endParaRPr lang="en-US" sz="1400" b="1" dirty="0">
              <a:latin typeface="Roboto" panose="02000000000000000000" pitchFamily="2" charset="0"/>
              <a:ea typeface="Roboto" panose="02000000000000000000" pitchFamily="2" charset="0"/>
            </a:endParaRPr>
          </a:p>
        </p:txBody>
      </p:sp>
      <p:sp>
        <p:nvSpPr>
          <p:cNvPr id="70" name="TextBox 45">
            <a:extLst>
              <a:ext uri="{FF2B5EF4-FFF2-40B4-BE49-F238E27FC236}">
                <a16:creationId xmlns:a16="http://schemas.microsoft.com/office/drawing/2014/main" id="{F6178A40-A06B-47EC-ACAC-892E02B6B679}"/>
              </a:ext>
            </a:extLst>
          </p:cNvPr>
          <p:cNvSpPr txBox="1"/>
          <p:nvPr/>
        </p:nvSpPr>
        <p:spPr>
          <a:xfrm>
            <a:off x="10478809" y="6149300"/>
            <a:ext cx="2115238" cy="215444"/>
          </a:xfrm>
          <a:prstGeom prst="rect">
            <a:avLst/>
          </a:prstGeom>
          <a:noFill/>
        </p:spPr>
        <p:txBody>
          <a:bodyPr wrap="square" lIns="0" tIns="0" rIns="0" bIns="0" rtlCol="0">
            <a:spAutoFit/>
          </a:bodyPr>
          <a:lstStyle/>
          <a:p>
            <a:r>
              <a:rPr lang="en-US" sz="1400" b="1" dirty="0">
                <a:latin typeface="Roboto" panose="02000000000000000000" pitchFamily="2" charset="0"/>
                <a:ea typeface="Roboto" panose="02000000000000000000" pitchFamily="2" charset="0"/>
              </a:rPr>
              <a:t>P</a:t>
            </a:r>
            <a:r>
              <a:rPr lang="en-US" altLang="zh-CN" sz="1400" b="1" dirty="0">
                <a:latin typeface="Roboto" panose="02000000000000000000" pitchFamily="2" charset="0"/>
                <a:ea typeface="Roboto" panose="02000000000000000000" pitchFamily="2" charset="0"/>
              </a:rPr>
              <a:t>remium Support</a:t>
            </a:r>
            <a:endParaRPr lang="en-US" sz="1400" b="1" dirty="0">
              <a:latin typeface="Roboto" panose="02000000000000000000" pitchFamily="2" charset="0"/>
              <a:ea typeface="Roboto" panose="02000000000000000000" pitchFamily="2" charset="0"/>
            </a:endParaRPr>
          </a:p>
        </p:txBody>
      </p:sp>
      <p:sp>
        <p:nvSpPr>
          <p:cNvPr id="71" name="TextBox 45">
            <a:extLst>
              <a:ext uri="{FF2B5EF4-FFF2-40B4-BE49-F238E27FC236}">
                <a16:creationId xmlns:a16="http://schemas.microsoft.com/office/drawing/2014/main" id="{051A1823-8683-4180-9CEA-376190B046EC}"/>
              </a:ext>
            </a:extLst>
          </p:cNvPr>
          <p:cNvSpPr txBox="1"/>
          <p:nvPr/>
        </p:nvSpPr>
        <p:spPr>
          <a:xfrm>
            <a:off x="10356851" y="5309047"/>
            <a:ext cx="2115238" cy="215444"/>
          </a:xfrm>
          <a:prstGeom prst="rect">
            <a:avLst/>
          </a:prstGeom>
          <a:noFill/>
        </p:spPr>
        <p:txBody>
          <a:bodyPr wrap="square" lIns="0" tIns="0" rIns="0" bIns="0" rtlCol="0">
            <a:spAutoFit/>
          </a:bodyPr>
          <a:lstStyle/>
          <a:p>
            <a:r>
              <a:rPr lang="en-US" sz="1400" b="1" dirty="0">
                <a:latin typeface="Roboto" panose="02000000000000000000" pitchFamily="2" charset="0"/>
                <a:ea typeface="Roboto" panose="02000000000000000000" pitchFamily="2" charset="0"/>
              </a:rPr>
              <a:t>P</a:t>
            </a:r>
            <a:r>
              <a:rPr lang="en-US" altLang="zh-CN" sz="1400" b="1" dirty="0">
                <a:latin typeface="Roboto" panose="02000000000000000000" pitchFamily="2" charset="0"/>
                <a:ea typeface="Roboto" panose="02000000000000000000" pitchFamily="2" charset="0"/>
              </a:rPr>
              <a:t>remium Support</a:t>
            </a:r>
            <a:endParaRPr lang="en-US" sz="1400" b="1" dirty="0">
              <a:latin typeface="Roboto" panose="02000000000000000000" pitchFamily="2" charset="0"/>
              <a:ea typeface="Roboto" panose="02000000000000000000" pitchFamily="2" charset="0"/>
            </a:endParaRPr>
          </a:p>
        </p:txBody>
      </p:sp>
      <p:sp>
        <p:nvSpPr>
          <p:cNvPr id="60" name="TextBox 6">
            <a:extLst>
              <a:ext uri="{FF2B5EF4-FFF2-40B4-BE49-F238E27FC236}">
                <a16:creationId xmlns:a16="http://schemas.microsoft.com/office/drawing/2014/main" id="{27CC27F8-D9A1-463C-8F15-3DA7FA155C41}"/>
              </a:ext>
            </a:extLst>
          </p:cNvPr>
          <p:cNvSpPr txBox="1"/>
          <p:nvPr/>
        </p:nvSpPr>
        <p:spPr>
          <a:xfrm>
            <a:off x="664849" y="4444058"/>
            <a:ext cx="1731033" cy="307777"/>
          </a:xfrm>
          <a:prstGeom prst="rect">
            <a:avLst/>
          </a:prstGeom>
          <a:noFill/>
        </p:spPr>
        <p:txBody>
          <a:bodyPr wrap="square" lIns="0" tIns="0" rIns="0" bIns="0" rtlCol="0">
            <a:spAutoFit/>
          </a:bodyPr>
          <a:lstStyle/>
          <a:p>
            <a:r>
              <a:rPr lang="en-US" sz="2000" b="1" dirty="0">
                <a:solidFill>
                  <a:schemeClr val="bg1"/>
                </a:solidFill>
                <a:latin typeface="Roboto" panose="02000000000000000000" pitchFamily="2" charset="0"/>
                <a:ea typeface="Roboto" panose="02000000000000000000" pitchFamily="2" charset="0"/>
              </a:rPr>
              <a:t>2022 R3 LTS</a:t>
            </a:r>
            <a:endParaRPr lang="en-US" sz="2000" dirty="0">
              <a:solidFill>
                <a:schemeClr val="bg1"/>
              </a:solidFill>
              <a:latin typeface="Roboto" panose="02000000000000000000" pitchFamily="2" charset="0"/>
              <a:ea typeface="Roboto" panose="02000000000000000000" pitchFamily="2" charset="0"/>
            </a:endParaRPr>
          </a:p>
        </p:txBody>
      </p:sp>
      <p:sp>
        <p:nvSpPr>
          <p:cNvPr id="2" name="文本框 1">
            <a:extLst>
              <a:ext uri="{FF2B5EF4-FFF2-40B4-BE49-F238E27FC236}">
                <a16:creationId xmlns:a16="http://schemas.microsoft.com/office/drawing/2014/main" id="{4F5211CC-A175-4A31-81BD-63B67EBBC647}"/>
              </a:ext>
            </a:extLst>
          </p:cNvPr>
          <p:cNvSpPr txBox="1"/>
          <p:nvPr/>
        </p:nvSpPr>
        <p:spPr>
          <a:xfrm>
            <a:off x="659506" y="6139189"/>
            <a:ext cx="2561922" cy="307777"/>
          </a:xfrm>
          <a:prstGeom prst="rect">
            <a:avLst/>
          </a:prstGeom>
          <a:noFill/>
        </p:spPr>
        <p:txBody>
          <a:bodyPr wrap="square" lIns="0" tIns="0" rIns="0" bIns="0" rtlCol="0">
            <a:spAutoFit/>
          </a:bodyPr>
          <a:lstStyle/>
          <a:p>
            <a:pPr algn="l"/>
            <a:r>
              <a:rPr lang="en-US" sz="2000" b="1" dirty="0">
                <a:solidFill>
                  <a:schemeClr val="bg1"/>
                </a:solidFill>
                <a:latin typeface="Roboto" panose="02000000000000000000" pitchFamily="2" charset="0"/>
                <a:ea typeface="Roboto" panose="02000000000000000000" pitchFamily="2" charset="0"/>
              </a:rPr>
              <a:t>Next Major Version</a:t>
            </a:r>
          </a:p>
        </p:txBody>
      </p:sp>
    </p:spTree>
    <p:extLst>
      <p:ext uri="{BB962C8B-B14F-4D97-AF65-F5344CB8AC3E}">
        <p14:creationId xmlns:p14="http://schemas.microsoft.com/office/powerpoint/2010/main" val="976780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0-#ppt_w/2"/>
                                          </p:val>
                                        </p:tav>
                                        <p:tav tm="100000">
                                          <p:val>
                                            <p:strVal val="#ppt_x"/>
                                          </p:val>
                                        </p:tav>
                                      </p:tavLst>
                                    </p:anim>
                                    <p:anim calcmode="lin" valueType="num">
                                      <p:cBhvr additive="base">
                                        <p:cTn id="16" dur="500" fill="hold"/>
                                        <p:tgtEl>
                                          <p:spTgt spid="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0-#ppt_w/2"/>
                                          </p:val>
                                        </p:tav>
                                        <p:tav tm="100000">
                                          <p:val>
                                            <p:strVal val="#ppt_x"/>
                                          </p:val>
                                        </p:tav>
                                      </p:tavLst>
                                    </p:anim>
                                    <p:anim calcmode="lin" valueType="num">
                                      <p:cBhvr additive="base">
                                        <p:cTn id="40" dur="500" fill="hold"/>
                                        <p:tgtEl>
                                          <p:spTgt spid="5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0-#ppt_w/2"/>
                                          </p:val>
                                        </p:tav>
                                        <p:tav tm="100000">
                                          <p:val>
                                            <p:strVal val="#ppt_x"/>
                                          </p:val>
                                        </p:tav>
                                      </p:tavLst>
                                    </p:anim>
                                    <p:anim calcmode="lin" valueType="num">
                                      <p:cBhvr additive="base">
                                        <p:cTn id="44" dur="5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0-#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0-#ppt_w/2"/>
                                          </p:val>
                                        </p:tav>
                                        <p:tav tm="100000">
                                          <p:val>
                                            <p:strVal val="#ppt_x"/>
                                          </p:val>
                                        </p:tav>
                                      </p:tavLst>
                                    </p:anim>
                                    <p:anim calcmode="lin" valueType="num">
                                      <p:cBhvr additive="base">
                                        <p:cTn id="52" dur="500" fill="hold"/>
                                        <p:tgtEl>
                                          <p:spTgt spid="5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0-#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0-#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0-#ppt_w/2"/>
                                          </p:val>
                                        </p:tav>
                                        <p:tav tm="100000">
                                          <p:val>
                                            <p:strVal val="#ppt_x"/>
                                          </p:val>
                                        </p:tav>
                                      </p:tavLst>
                                    </p:anim>
                                    <p:anim calcmode="lin" valueType="num">
                                      <p:cBhvr additive="base">
                                        <p:cTn id="64" dur="500" fill="hold"/>
                                        <p:tgtEl>
                                          <p:spTgt spid="6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0-#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0-#ppt_w/2"/>
                                          </p:val>
                                        </p:tav>
                                        <p:tav tm="100000">
                                          <p:val>
                                            <p:strVal val="#ppt_x"/>
                                          </p:val>
                                        </p:tav>
                                      </p:tavLst>
                                    </p:anim>
                                    <p:anim calcmode="lin" valueType="num">
                                      <p:cBhvr additive="base">
                                        <p:cTn id="72" dur="500" fill="hold"/>
                                        <p:tgtEl>
                                          <p:spTgt spid="6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500" fill="hold"/>
                                        <p:tgtEl>
                                          <p:spTgt spid="63"/>
                                        </p:tgtEl>
                                        <p:attrNameLst>
                                          <p:attrName>ppt_x</p:attrName>
                                        </p:attrNameLst>
                                      </p:cBhvr>
                                      <p:tavLst>
                                        <p:tav tm="0">
                                          <p:val>
                                            <p:strVal val="0-#ppt_w/2"/>
                                          </p:val>
                                        </p:tav>
                                        <p:tav tm="100000">
                                          <p:val>
                                            <p:strVal val="#ppt_x"/>
                                          </p:val>
                                        </p:tav>
                                      </p:tavLst>
                                    </p:anim>
                                    <p:anim calcmode="lin" valueType="num">
                                      <p:cBhvr additive="base">
                                        <p:cTn id="76" dur="500" fill="hold"/>
                                        <p:tgtEl>
                                          <p:spTgt spid="6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additive="base">
                                        <p:cTn id="79" dur="500" fill="hold"/>
                                        <p:tgtEl>
                                          <p:spTgt spid="64"/>
                                        </p:tgtEl>
                                        <p:attrNameLst>
                                          <p:attrName>ppt_x</p:attrName>
                                        </p:attrNameLst>
                                      </p:cBhvr>
                                      <p:tavLst>
                                        <p:tav tm="0">
                                          <p:val>
                                            <p:strVal val="0-#ppt_w/2"/>
                                          </p:val>
                                        </p:tav>
                                        <p:tav tm="100000">
                                          <p:val>
                                            <p:strVal val="#ppt_x"/>
                                          </p:val>
                                        </p:tav>
                                      </p:tavLst>
                                    </p:anim>
                                    <p:anim calcmode="lin" valueType="num">
                                      <p:cBhvr additive="base">
                                        <p:cTn id="80" dur="500" fill="hold"/>
                                        <p:tgtEl>
                                          <p:spTgt spid="6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additive="base">
                                        <p:cTn id="83" dur="500" fill="hold"/>
                                        <p:tgtEl>
                                          <p:spTgt spid="65"/>
                                        </p:tgtEl>
                                        <p:attrNameLst>
                                          <p:attrName>ppt_x</p:attrName>
                                        </p:attrNameLst>
                                      </p:cBhvr>
                                      <p:tavLst>
                                        <p:tav tm="0">
                                          <p:val>
                                            <p:strVal val="0-#ppt_w/2"/>
                                          </p:val>
                                        </p:tav>
                                        <p:tav tm="100000">
                                          <p:val>
                                            <p:strVal val="#ppt_x"/>
                                          </p:val>
                                        </p:tav>
                                      </p:tavLst>
                                    </p:anim>
                                    <p:anim calcmode="lin" valueType="num">
                                      <p:cBhvr additive="base">
                                        <p:cTn id="84" dur="500" fill="hold"/>
                                        <p:tgtEl>
                                          <p:spTgt spid="65"/>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500" fill="hold"/>
                                        <p:tgtEl>
                                          <p:spTgt spid="69"/>
                                        </p:tgtEl>
                                        <p:attrNameLst>
                                          <p:attrName>ppt_x</p:attrName>
                                        </p:attrNameLst>
                                      </p:cBhvr>
                                      <p:tavLst>
                                        <p:tav tm="0">
                                          <p:val>
                                            <p:strVal val="0-#ppt_w/2"/>
                                          </p:val>
                                        </p:tav>
                                        <p:tav tm="100000">
                                          <p:val>
                                            <p:strVal val="#ppt_x"/>
                                          </p:val>
                                        </p:tav>
                                      </p:tavLst>
                                    </p:anim>
                                    <p:anim calcmode="lin" valueType="num">
                                      <p:cBhvr additive="base">
                                        <p:cTn id="88" dur="500" fill="hold"/>
                                        <p:tgtEl>
                                          <p:spTgt spid="69"/>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additive="base">
                                        <p:cTn id="91" dur="500" fill="hold"/>
                                        <p:tgtEl>
                                          <p:spTgt spid="70"/>
                                        </p:tgtEl>
                                        <p:attrNameLst>
                                          <p:attrName>ppt_x</p:attrName>
                                        </p:attrNameLst>
                                      </p:cBhvr>
                                      <p:tavLst>
                                        <p:tav tm="0">
                                          <p:val>
                                            <p:strVal val="0-#ppt_w/2"/>
                                          </p:val>
                                        </p:tav>
                                        <p:tav tm="100000">
                                          <p:val>
                                            <p:strVal val="#ppt_x"/>
                                          </p:val>
                                        </p:tav>
                                      </p:tavLst>
                                    </p:anim>
                                    <p:anim calcmode="lin" valueType="num">
                                      <p:cBhvr additive="base">
                                        <p:cTn id="92" dur="500" fill="hold"/>
                                        <p:tgtEl>
                                          <p:spTgt spid="70"/>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0-#ppt_w/2"/>
                                          </p:val>
                                        </p:tav>
                                        <p:tav tm="100000">
                                          <p:val>
                                            <p:strVal val="#ppt_x"/>
                                          </p:val>
                                        </p:tav>
                                      </p:tavLst>
                                    </p:anim>
                                    <p:anim calcmode="lin" valueType="num">
                                      <p:cBhvr additive="base">
                                        <p:cTn id="96" dur="500" fill="hold"/>
                                        <p:tgtEl>
                                          <p:spTgt spid="2"/>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additive="base">
                                        <p:cTn id="99" dur="500" fill="hold"/>
                                        <p:tgtEl>
                                          <p:spTgt spid="71"/>
                                        </p:tgtEl>
                                        <p:attrNameLst>
                                          <p:attrName>ppt_x</p:attrName>
                                        </p:attrNameLst>
                                      </p:cBhvr>
                                      <p:tavLst>
                                        <p:tav tm="0">
                                          <p:val>
                                            <p:strVal val="0-#ppt_w/2"/>
                                          </p:val>
                                        </p:tav>
                                        <p:tav tm="100000">
                                          <p:val>
                                            <p:strVal val="#ppt_x"/>
                                          </p:val>
                                        </p:tav>
                                      </p:tavLst>
                                    </p:anim>
                                    <p:anim calcmode="lin" valueType="num">
                                      <p:cBhvr additive="base">
                                        <p:cTn id="100" dur="500" fill="hold"/>
                                        <p:tgtEl>
                                          <p:spTgt spid="71"/>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additive="base">
                                        <p:cTn id="103" dur="500" fill="hold"/>
                                        <p:tgtEl>
                                          <p:spTgt spid="60"/>
                                        </p:tgtEl>
                                        <p:attrNameLst>
                                          <p:attrName>ppt_x</p:attrName>
                                        </p:attrNameLst>
                                      </p:cBhvr>
                                      <p:tavLst>
                                        <p:tav tm="0">
                                          <p:val>
                                            <p:strVal val="0-#ppt_w/2"/>
                                          </p:val>
                                        </p:tav>
                                        <p:tav tm="100000">
                                          <p:val>
                                            <p:strVal val="#ppt_x"/>
                                          </p:val>
                                        </p:tav>
                                      </p:tavLst>
                                    </p:anim>
                                    <p:anim calcmode="lin" valueType="num">
                                      <p:cBhvr additive="base">
                                        <p:cTn id="10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7" grpId="0" animBg="1"/>
      <p:bldP spid="66" grpId="0" animBg="1"/>
      <p:bldP spid="44" grpId="0" animBg="1"/>
      <p:bldP spid="45" grpId="0" animBg="1"/>
      <p:bldP spid="46" grpId="0" animBg="1"/>
      <p:bldP spid="47" grpId="0" animBg="1"/>
      <p:bldP spid="49" grpId="0"/>
      <p:bldP spid="50" grpId="0"/>
      <p:bldP spid="51" grpId="0"/>
      <p:bldP spid="52" grpId="0"/>
      <p:bldP spid="54" grpId="0" animBg="1"/>
      <p:bldP spid="58" grpId="0"/>
      <p:bldP spid="59" grpId="0"/>
      <p:bldP spid="61" grpId="0" animBg="1"/>
      <p:bldP spid="53" grpId="0"/>
      <p:bldP spid="62" grpId="0"/>
      <p:bldP spid="63" grpId="0" animBg="1"/>
      <p:bldP spid="64" grpId="0"/>
      <p:bldP spid="65" grpId="0"/>
      <p:bldP spid="69" grpId="0"/>
      <p:bldP spid="70" grpId="0"/>
      <p:bldP spid="71" grpId="0"/>
      <p:bldP spid="6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BE3740-D74B-46AD-A48F-307633F8C4B4}"/>
              </a:ext>
            </a:extLst>
          </p:cNvPr>
          <p:cNvSpPr>
            <a:spLocks noGrp="1"/>
          </p:cNvSpPr>
          <p:nvPr>
            <p:ph type="title"/>
          </p:nvPr>
        </p:nvSpPr>
        <p:spPr/>
        <p:txBody>
          <a:bodyPr/>
          <a:lstStyle/>
          <a:p>
            <a:r>
              <a:rPr lang="en-US" altLang="zh-CN" dirty="0"/>
              <a:t>Roadmap Focus</a:t>
            </a:r>
            <a:endParaRPr lang="en-US" dirty="0"/>
          </a:p>
        </p:txBody>
      </p:sp>
      <p:sp>
        <p:nvSpPr>
          <p:cNvPr id="28" name="TextBox 3">
            <a:extLst>
              <a:ext uri="{FF2B5EF4-FFF2-40B4-BE49-F238E27FC236}">
                <a16:creationId xmlns:a16="http://schemas.microsoft.com/office/drawing/2014/main" id="{3FBEF964-2818-400B-8F16-4523CF405C7A}"/>
              </a:ext>
            </a:extLst>
          </p:cNvPr>
          <p:cNvSpPr txBox="1"/>
          <p:nvPr/>
        </p:nvSpPr>
        <p:spPr>
          <a:xfrm>
            <a:off x="2182534" y="2622533"/>
            <a:ext cx="3672167" cy="907171"/>
          </a:xfrm>
          <a:prstGeom prst="rect">
            <a:avLst/>
          </a:prstGeom>
          <a:noFill/>
        </p:spPr>
        <p:txBody>
          <a:bodyPr wrap="square" rtlCol="0">
            <a:spAutoFit/>
          </a:bodyPr>
          <a:lstStyle/>
          <a:p>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implify application development, reduce repetitive tasks, and write better code faster.</a:t>
            </a:r>
          </a:p>
        </p:txBody>
      </p:sp>
      <p:sp>
        <p:nvSpPr>
          <p:cNvPr id="29" name="Oval 4">
            <a:extLst>
              <a:ext uri="{FF2B5EF4-FFF2-40B4-BE49-F238E27FC236}">
                <a16:creationId xmlns:a16="http://schemas.microsoft.com/office/drawing/2014/main" id="{B224107D-947D-4ADB-BCA0-73CA5DB3BBD1}"/>
              </a:ext>
            </a:extLst>
          </p:cNvPr>
          <p:cNvSpPr/>
          <p:nvPr/>
        </p:nvSpPr>
        <p:spPr>
          <a:xfrm>
            <a:off x="1226539" y="1677025"/>
            <a:ext cx="854439" cy="854439"/>
          </a:xfrm>
          <a:prstGeom prst="ellipse">
            <a:avLst/>
          </a:prstGeom>
          <a:solidFill>
            <a:srgbClr val="228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rPr>
              <a:t>1</a:t>
            </a:r>
          </a:p>
        </p:txBody>
      </p:sp>
      <p:sp>
        <p:nvSpPr>
          <p:cNvPr id="30" name="TextBox 5">
            <a:extLst>
              <a:ext uri="{FF2B5EF4-FFF2-40B4-BE49-F238E27FC236}">
                <a16:creationId xmlns:a16="http://schemas.microsoft.com/office/drawing/2014/main" id="{E1F2F958-5FE4-4244-8EB5-6880BE402BC8}"/>
              </a:ext>
            </a:extLst>
          </p:cNvPr>
          <p:cNvSpPr txBox="1"/>
          <p:nvPr/>
        </p:nvSpPr>
        <p:spPr>
          <a:xfrm>
            <a:off x="2182533" y="1843378"/>
            <a:ext cx="3280191" cy="523220"/>
          </a:xfrm>
          <a:prstGeom prst="rect">
            <a:avLst/>
          </a:prstGeom>
          <a:noFill/>
        </p:spPr>
        <p:txBody>
          <a:bodyPr wrap="square" rtlCol="0">
            <a:spAutoFit/>
          </a:bodyPr>
          <a:lstStyle/>
          <a:p>
            <a:r>
              <a:rPr lang="en-US" altLang="zh-CN" sz="2800" b="1" dirty="0">
                <a:solidFill>
                  <a:schemeClr val="bg1"/>
                </a:solidFill>
                <a:latin typeface="Calibri" panose="020F0502020204030204" pitchFamily="34" charset="0"/>
                <a:ea typeface="Calibri" panose="020F0502020204030204" pitchFamily="34" charset="0"/>
                <a:cs typeface="Calibri" panose="020F0502020204030204" pitchFamily="34" charset="0"/>
              </a:rPr>
              <a:t>Dev Productivity</a:t>
            </a:r>
            <a:endPar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1" name="Straight Connector 6">
            <a:extLst>
              <a:ext uri="{FF2B5EF4-FFF2-40B4-BE49-F238E27FC236}">
                <a16:creationId xmlns:a16="http://schemas.microsoft.com/office/drawing/2014/main" id="{B4B7CA08-59A3-4222-AF43-278E1F0424D5}"/>
              </a:ext>
            </a:extLst>
          </p:cNvPr>
          <p:cNvCxnSpPr>
            <a:cxnSpLocks/>
          </p:cNvCxnSpPr>
          <p:nvPr/>
        </p:nvCxnSpPr>
        <p:spPr>
          <a:xfrm>
            <a:off x="1653759" y="2524052"/>
            <a:ext cx="3937416" cy="0"/>
          </a:xfrm>
          <a:prstGeom prst="line">
            <a:avLst/>
          </a:prstGeom>
          <a:ln>
            <a:solidFill>
              <a:srgbClr val="2289FF"/>
            </a:solidFill>
          </a:ln>
        </p:spPr>
        <p:style>
          <a:lnRef idx="1">
            <a:schemeClr val="accent1"/>
          </a:lnRef>
          <a:fillRef idx="0">
            <a:schemeClr val="accent1"/>
          </a:fillRef>
          <a:effectRef idx="0">
            <a:schemeClr val="accent1"/>
          </a:effectRef>
          <a:fontRef idx="minor">
            <a:schemeClr val="tx1"/>
          </a:fontRef>
        </p:style>
      </p:cxnSp>
      <p:sp>
        <p:nvSpPr>
          <p:cNvPr id="32" name="Arrow: Right 7">
            <a:extLst>
              <a:ext uri="{FF2B5EF4-FFF2-40B4-BE49-F238E27FC236}">
                <a16:creationId xmlns:a16="http://schemas.microsoft.com/office/drawing/2014/main" id="{C0F7E611-C8E4-4744-872C-A256E0A5FF30}"/>
              </a:ext>
            </a:extLst>
          </p:cNvPr>
          <p:cNvSpPr/>
          <p:nvPr/>
        </p:nvSpPr>
        <p:spPr>
          <a:xfrm rot="18900000">
            <a:off x="628496" y="2387161"/>
            <a:ext cx="933450" cy="646331"/>
          </a:xfrm>
          <a:prstGeom prst="rightArrow">
            <a:avLst>
              <a:gd name="adj1" fmla="val 52947"/>
              <a:gd name="adj2" fmla="val 104527"/>
            </a:avLst>
          </a:prstGeom>
          <a:solidFill>
            <a:srgbClr val="D5D9F0"/>
          </a:solidFill>
          <a:ln w="38100">
            <a:solidFill>
              <a:schemeClr val="tx1"/>
            </a:solidFill>
          </a:ln>
          <a:effectLst>
            <a:outerShdw blurRad="50800" dist="762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8">
            <a:extLst>
              <a:ext uri="{FF2B5EF4-FFF2-40B4-BE49-F238E27FC236}">
                <a16:creationId xmlns:a16="http://schemas.microsoft.com/office/drawing/2014/main" id="{15B07D88-B3B0-406B-98EC-2D475C34C506}"/>
              </a:ext>
            </a:extLst>
          </p:cNvPr>
          <p:cNvSpPr txBox="1"/>
          <p:nvPr/>
        </p:nvSpPr>
        <p:spPr>
          <a:xfrm>
            <a:off x="7983150" y="2622533"/>
            <a:ext cx="3170419" cy="635559"/>
          </a:xfrm>
          <a:prstGeom prst="rect">
            <a:avLst/>
          </a:prstGeom>
          <a:noFill/>
        </p:spPr>
        <p:txBody>
          <a:bodyPr wrap="squar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Strengthen application security, and address the latest threats.</a:t>
            </a:r>
          </a:p>
        </p:txBody>
      </p:sp>
      <p:sp>
        <p:nvSpPr>
          <p:cNvPr id="34" name="Oval 9">
            <a:extLst>
              <a:ext uri="{FF2B5EF4-FFF2-40B4-BE49-F238E27FC236}">
                <a16:creationId xmlns:a16="http://schemas.microsoft.com/office/drawing/2014/main" id="{1351B38A-8DFC-4379-8AC0-DC3261A660D2}"/>
              </a:ext>
            </a:extLst>
          </p:cNvPr>
          <p:cNvSpPr/>
          <p:nvPr/>
        </p:nvSpPr>
        <p:spPr>
          <a:xfrm>
            <a:off x="7027155" y="1677025"/>
            <a:ext cx="854439" cy="854439"/>
          </a:xfrm>
          <a:prstGeom prst="ellipse">
            <a:avLst/>
          </a:prstGeom>
          <a:solidFill>
            <a:srgbClr val="FF9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rPr>
              <a:t>2</a:t>
            </a:r>
          </a:p>
        </p:txBody>
      </p:sp>
      <p:sp>
        <p:nvSpPr>
          <p:cNvPr id="35" name="TextBox 10">
            <a:extLst>
              <a:ext uri="{FF2B5EF4-FFF2-40B4-BE49-F238E27FC236}">
                <a16:creationId xmlns:a16="http://schemas.microsoft.com/office/drawing/2014/main" id="{73541F65-2C68-47B5-BBE8-D64BFC8C1D42}"/>
              </a:ext>
            </a:extLst>
          </p:cNvPr>
          <p:cNvSpPr txBox="1"/>
          <p:nvPr/>
        </p:nvSpPr>
        <p:spPr>
          <a:xfrm>
            <a:off x="7983150" y="1843378"/>
            <a:ext cx="2751416"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Security</a:t>
            </a:r>
          </a:p>
        </p:txBody>
      </p:sp>
      <p:cxnSp>
        <p:nvCxnSpPr>
          <p:cNvPr id="36" name="Straight Connector 11">
            <a:extLst>
              <a:ext uri="{FF2B5EF4-FFF2-40B4-BE49-F238E27FC236}">
                <a16:creationId xmlns:a16="http://schemas.microsoft.com/office/drawing/2014/main" id="{B689852D-AE03-4A34-8201-7E173E506B46}"/>
              </a:ext>
            </a:extLst>
          </p:cNvPr>
          <p:cNvCxnSpPr>
            <a:cxnSpLocks/>
          </p:cNvCxnSpPr>
          <p:nvPr/>
        </p:nvCxnSpPr>
        <p:spPr>
          <a:xfrm>
            <a:off x="7454375" y="2524052"/>
            <a:ext cx="3937416" cy="0"/>
          </a:xfrm>
          <a:prstGeom prst="line">
            <a:avLst/>
          </a:prstGeom>
          <a:ln>
            <a:solidFill>
              <a:srgbClr val="FF9A30"/>
            </a:solidFill>
          </a:ln>
        </p:spPr>
        <p:style>
          <a:lnRef idx="1">
            <a:schemeClr val="accent1"/>
          </a:lnRef>
          <a:fillRef idx="0">
            <a:schemeClr val="accent1"/>
          </a:fillRef>
          <a:effectRef idx="0">
            <a:schemeClr val="accent1"/>
          </a:effectRef>
          <a:fontRef idx="minor">
            <a:schemeClr val="tx1"/>
          </a:fontRef>
        </p:style>
      </p:cxnSp>
      <p:sp>
        <p:nvSpPr>
          <p:cNvPr id="37" name="Arrow: Right 12">
            <a:extLst>
              <a:ext uri="{FF2B5EF4-FFF2-40B4-BE49-F238E27FC236}">
                <a16:creationId xmlns:a16="http://schemas.microsoft.com/office/drawing/2014/main" id="{9A8963D5-9881-4BDF-B84C-8CFFA9EB7E80}"/>
              </a:ext>
            </a:extLst>
          </p:cNvPr>
          <p:cNvSpPr/>
          <p:nvPr/>
        </p:nvSpPr>
        <p:spPr>
          <a:xfrm rot="18900000">
            <a:off x="6429112" y="2387161"/>
            <a:ext cx="933450" cy="646331"/>
          </a:xfrm>
          <a:prstGeom prst="rightArrow">
            <a:avLst>
              <a:gd name="adj1" fmla="val 52947"/>
              <a:gd name="adj2" fmla="val 104527"/>
            </a:avLst>
          </a:prstGeom>
          <a:solidFill>
            <a:srgbClr val="D5D9F0"/>
          </a:solidFill>
          <a:ln w="38100">
            <a:solidFill>
              <a:schemeClr val="tx1"/>
            </a:solidFill>
          </a:ln>
          <a:effectLst>
            <a:outerShdw blurRad="50800" dist="762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TextBox 13">
            <a:extLst>
              <a:ext uri="{FF2B5EF4-FFF2-40B4-BE49-F238E27FC236}">
                <a16:creationId xmlns:a16="http://schemas.microsoft.com/office/drawing/2014/main" id="{BFF49D87-4271-4C6D-AF5F-776D03A8FC13}"/>
              </a:ext>
            </a:extLst>
          </p:cNvPr>
          <p:cNvSpPr txBox="1"/>
          <p:nvPr/>
        </p:nvSpPr>
        <p:spPr>
          <a:xfrm>
            <a:off x="2182534" y="4781533"/>
            <a:ext cx="3170419" cy="907171"/>
          </a:xfrm>
          <a:prstGeom prst="rect">
            <a:avLst/>
          </a:prstGeom>
          <a:noFill/>
        </p:spPr>
        <p:txBody>
          <a:bodyPr wrap="squar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Applications continue to run on the latest operating systems, databases, hardware, etc.</a:t>
            </a:r>
          </a:p>
        </p:txBody>
      </p:sp>
      <p:sp>
        <p:nvSpPr>
          <p:cNvPr id="39" name="Oval 14">
            <a:extLst>
              <a:ext uri="{FF2B5EF4-FFF2-40B4-BE49-F238E27FC236}">
                <a16:creationId xmlns:a16="http://schemas.microsoft.com/office/drawing/2014/main" id="{75CCFAFD-D3D1-4A4F-8470-A53572BBECAF}"/>
              </a:ext>
            </a:extLst>
          </p:cNvPr>
          <p:cNvSpPr/>
          <p:nvPr/>
        </p:nvSpPr>
        <p:spPr>
          <a:xfrm>
            <a:off x="1226539" y="3836025"/>
            <a:ext cx="854439" cy="854439"/>
          </a:xfrm>
          <a:prstGeom prst="ellipse">
            <a:avLst/>
          </a:prstGeom>
          <a:solidFill>
            <a:srgbClr val="1BB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p:txBody>
      </p:sp>
      <p:sp>
        <p:nvSpPr>
          <p:cNvPr id="40" name="TextBox 15">
            <a:extLst>
              <a:ext uri="{FF2B5EF4-FFF2-40B4-BE49-F238E27FC236}">
                <a16:creationId xmlns:a16="http://schemas.microsoft.com/office/drawing/2014/main" id="{F0AE4767-B9F5-4995-9378-CC53B779CAF9}"/>
              </a:ext>
            </a:extLst>
          </p:cNvPr>
          <p:cNvSpPr txBox="1"/>
          <p:nvPr/>
        </p:nvSpPr>
        <p:spPr>
          <a:xfrm>
            <a:off x="2182534" y="4002378"/>
            <a:ext cx="2751416"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Compatibility</a:t>
            </a:r>
          </a:p>
        </p:txBody>
      </p:sp>
      <p:cxnSp>
        <p:nvCxnSpPr>
          <p:cNvPr id="41" name="Straight Connector 16">
            <a:extLst>
              <a:ext uri="{FF2B5EF4-FFF2-40B4-BE49-F238E27FC236}">
                <a16:creationId xmlns:a16="http://schemas.microsoft.com/office/drawing/2014/main" id="{2CA13BED-AAFE-49D2-9EFD-EB307D48A66B}"/>
              </a:ext>
            </a:extLst>
          </p:cNvPr>
          <p:cNvCxnSpPr>
            <a:cxnSpLocks/>
          </p:cNvCxnSpPr>
          <p:nvPr/>
        </p:nvCxnSpPr>
        <p:spPr>
          <a:xfrm>
            <a:off x="1653759" y="4685702"/>
            <a:ext cx="3937416" cy="0"/>
          </a:xfrm>
          <a:prstGeom prst="line">
            <a:avLst/>
          </a:prstGeom>
          <a:ln>
            <a:solidFill>
              <a:srgbClr val="1BBA85"/>
            </a:solidFill>
          </a:ln>
        </p:spPr>
        <p:style>
          <a:lnRef idx="1">
            <a:schemeClr val="accent1"/>
          </a:lnRef>
          <a:fillRef idx="0">
            <a:schemeClr val="accent1"/>
          </a:fillRef>
          <a:effectRef idx="0">
            <a:schemeClr val="accent1"/>
          </a:effectRef>
          <a:fontRef idx="minor">
            <a:schemeClr val="tx1"/>
          </a:fontRef>
        </p:style>
      </p:cxnSp>
      <p:sp>
        <p:nvSpPr>
          <p:cNvPr id="43" name="Arrow: Right 17">
            <a:extLst>
              <a:ext uri="{FF2B5EF4-FFF2-40B4-BE49-F238E27FC236}">
                <a16:creationId xmlns:a16="http://schemas.microsoft.com/office/drawing/2014/main" id="{E1966650-FCCA-4245-ACFC-31DA87831D16}"/>
              </a:ext>
            </a:extLst>
          </p:cNvPr>
          <p:cNvSpPr/>
          <p:nvPr/>
        </p:nvSpPr>
        <p:spPr>
          <a:xfrm rot="18900000">
            <a:off x="628496" y="4546161"/>
            <a:ext cx="933450" cy="646331"/>
          </a:xfrm>
          <a:prstGeom prst="rightArrow">
            <a:avLst>
              <a:gd name="adj1" fmla="val 52947"/>
              <a:gd name="adj2" fmla="val 104527"/>
            </a:avLst>
          </a:prstGeom>
          <a:solidFill>
            <a:srgbClr val="D5D9F0"/>
          </a:solidFill>
          <a:ln w="38100">
            <a:solidFill>
              <a:schemeClr val="tx1"/>
            </a:solidFill>
          </a:ln>
          <a:effectLst>
            <a:outerShdw blurRad="50800" dist="762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TextBox 18">
            <a:extLst>
              <a:ext uri="{FF2B5EF4-FFF2-40B4-BE49-F238E27FC236}">
                <a16:creationId xmlns:a16="http://schemas.microsoft.com/office/drawing/2014/main" id="{7275B330-A197-4252-8E3A-F3EDBBC123F6}"/>
              </a:ext>
            </a:extLst>
          </p:cNvPr>
          <p:cNvSpPr txBox="1"/>
          <p:nvPr/>
        </p:nvSpPr>
        <p:spPr>
          <a:xfrm>
            <a:off x="7983150" y="4781533"/>
            <a:ext cx="3170419" cy="907171"/>
          </a:xfrm>
          <a:prstGeom prst="rect">
            <a:avLst/>
          </a:prstGeom>
          <a:noFill/>
        </p:spPr>
        <p:txBody>
          <a:bodyPr wrap="square" rtlCol="0">
            <a:spAutoFit/>
          </a:bodyPr>
          <a:lstStyle/>
          <a:p>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rPr>
              <a:t>O</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pen integration with third-party services, external systems, and APIs, and data/file formats.</a:t>
            </a:r>
          </a:p>
        </p:txBody>
      </p:sp>
      <p:sp>
        <p:nvSpPr>
          <p:cNvPr id="55" name="Oval 19">
            <a:extLst>
              <a:ext uri="{FF2B5EF4-FFF2-40B4-BE49-F238E27FC236}">
                <a16:creationId xmlns:a16="http://schemas.microsoft.com/office/drawing/2014/main" id="{0D0658AA-48DB-44F2-893B-234C5A058531}"/>
              </a:ext>
            </a:extLst>
          </p:cNvPr>
          <p:cNvSpPr/>
          <p:nvPr/>
        </p:nvSpPr>
        <p:spPr>
          <a:xfrm>
            <a:off x="7027155" y="3836025"/>
            <a:ext cx="854439" cy="854439"/>
          </a:xfrm>
          <a:prstGeom prst="ellipse">
            <a:avLst/>
          </a:prstGeom>
          <a:solidFill>
            <a:srgbClr val="4C5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rPr>
              <a:t>4</a:t>
            </a:r>
          </a:p>
        </p:txBody>
      </p:sp>
      <p:sp>
        <p:nvSpPr>
          <p:cNvPr id="56" name="TextBox 20">
            <a:extLst>
              <a:ext uri="{FF2B5EF4-FFF2-40B4-BE49-F238E27FC236}">
                <a16:creationId xmlns:a16="http://schemas.microsoft.com/office/drawing/2014/main" id="{05B594E9-3961-4FEC-B042-06A8B2FDB680}"/>
              </a:ext>
            </a:extLst>
          </p:cNvPr>
          <p:cNvSpPr txBox="1"/>
          <p:nvPr/>
        </p:nvSpPr>
        <p:spPr>
          <a:xfrm>
            <a:off x="7983149" y="4002378"/>
            <a:ext cx="2982311"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Interoperability</a:t>
            </a:r>
          </a:p>
        </p:txBody>
      </p:sp>
      <p:cxnSp>
        <p:nvCxnSpPr>
          <p:cNvPr id="57" name="Straight Connector 21">
            <a:extLst>
              <a:ext uri="{FF2B5EF4-FFF2-40B4-BE49-F238E27FC236}">
                <a16:creationId xmlns:a16="http://schemas.microsoft.com/office/drawing/2014/main" id="{72F75E0E-B978-425C-87ED-16243CA6D8EF}"/>
              </a:ext>
            </a:extLst>
          </p:cNvPr>
          <p:cNvCxnSpPr>
            <a:cxnSpLocks/>
          </p:cNvCxnSpPr>
          <p:nvPr/>
        </p:nvCxnSpPr>
        <p:spPr>
          <a:xfrm>
            <a:off x="7454375" y="4685702"/>
            <a:ext cx="3937416" cy="0"/>
          </a:xfrm>
          <a:prstGeom prst="line">
            <a:avLst/>
          </a:prstGeom>
          <a:ln>
            <a:solidFill>
              <a:srgbClr val="4C50F2"/>
            </a:solidFill>
          </a:ln>
        </p:spPr>
        <p:style>
          <a:lnRef idx="1">
            <a:schemeClr val="accent1"/>
          </a:lnRef>
          <a:fillRef idx="0">
            <a:schemeClr val="accent1"/>
          </a:fillRef>
          <a:effectRef idx="0">
            <a:schemeClr val="accent1"/>
          </a:effectRef>
          <a:fontRef idx="minor">
            <a:schemeClr val="tx1"/>
          </a:fontRef>
        </p:style>
      </p:cxnSp>
      <p:sp>
        <p:nvSpPr>
          <p:cNvPr id="72" name="Arrow: Right 22">
            <a:extLst>
              <a:ext uri="{FF2B5EF4-FFF2-40B4-BE49-F238E27FC236}">
                <a16:creationId xmlns:a16="http://schemas.microsoft.com/office/drawing/2014/main" id="{117B392B-CB40-4AAB-ACE7-BBB8951F8B6E}"/>
              </a:ext>
            </a:extLst>
          </p:cNvPr>
          <p:cNvSpPr/>
          <p:nvPr/>
        </p:nvSpPr>
        <p:spPr>
          <a:xfrm rot="18900000">
            <a:off x="6429112" y="4546161"/>
            <a:ext cx="933450" cy="646331"/>
          </a:xfrm>
          <a:prstGeom prst="rightArrow">
            <a:avLst>
              <a:gd name="adj1" fmla="val 52947"/>
              <a:gd name="adj2" fmla="val 104527"/>
            </a:avLst>
          </a:prstGeom>
          <a:solidFill>
            <a:srgbClr val="D5D9F0"/>
          </a:solidFill>
          <a:ln w="38100">
            <a:solidFill>
              <a:schemeClr val="tx1"/>
            </a:solidFill>
          </a:ln>
          <a:effectLst>
            <a:outerShdw blurRad="50800" dist="762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5510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animBg="1"/>
      <p:bldP spid="33" grpId="0"/>
      <p:bldP spid="35" grpId="0"/>
      <p:bldP spid="37" grpId="0" animBg="1"/>
      <p:bldP spid="38" grpId="0"/>
      <p:bldP spid="40" grpId="0"/>
      <p:bldP spid="43" grpId="0" animBg="1"/>
      <p:bldP spid="48" grpId="0"/>
      <p:bldP spid="56" grpId="0"/>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BE3740-D74B-46AD-A48F-307633F8C4B4}"/>
              </a:ext>
            </a:extLst>
          </p:cNvPr>
          <p:cNvSpPr>
            <a:spLocks noGrp="1"/>
          </p:cNvSpPr>
          <p:nvPr>
            <p:ph type="title"/>
          </p:nvPr>
        </p:nvSpPr>
        <p:spPr/>
        <p:txBody>
          <a:bodyPr/>
          <a:lstStyle/>
          <a:p>
            <a:r>
              <a:rPr lang="en-US" altLang="zh-CN" dirty="0"/>
              <a:t>Dev Productivity</a:t>
            </a:r>
            <a:endParaRPr lang="en-US" dirty="0"/>
          </a:p>
        </p:txBody>
      </p:sp>
      <p:grpSp>
        <p:nvGrpSpPr>
          <p:cNvPr id="74" name="Group 4">
            <a:extLst>
              <a:ext uri="{FF2B5EF4-FFF2-40B4-BE49-F238E27FC236}">
                <a16:creationId xmlns:a16="http://schemas.microsoft.com/office/drawing/2014/main" id="{B80DAEB4-1F4A-4EC2-AEBF-061FD7699B8A}"/>
              </a:ext>
            </a:extLst>
          </p:cNvPr>
          <p:cNvGrpSpPr/>
          <p:nvPr/>
        </p:nvGrpSpPr>
        <p:grpSpPr>
          <a:xfrm>
            <a:off x="839640" y="1933566"/>
            <a:ext cx="1828800" cy="2673609"/>
            <a:chOff x="839640" y="1729596"/>
            <a:chExt cx="1828800" cy="2501659"/>
          </a:xfrm>
          <a:solidFill>
            <a:srgbClr val="2289FF"/>
          </a:solidFill>
        </p:grpSpPr>
        <p:sp>
          <p:nvSpPr>
            <p:cNvPr id="75" name="Rectangle 5">
              <a:extLst>
                <a:ext uri="{FF2B5EF4-FFF2-40B4-BE49-F238E27FC236}">
                  <a16:creationId xmlns:a16="http://schemas.microsoft.com/office/drawing/2014/main" id="{382D7FF1-4D8D-4498-885A-E5069B1CA48B}"/>
                </a:ext>
              </a:extLst>
            </p:cNvPr>
            <p:cNvSpPr/>
            <p:nvPr/>
          </p:nvSpPr>
          <p:spPr>
            <a:xfrm>
              <a:off x="839640" y="1729596"/>
              <a:ext cx="1828800" cy="2501659"/>
            </a:xfrm>
            <a:prstGeom prst="rect">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76" name="TextBox 6">
              <a:extLst>
                <a:ext uri="{FF2B5EF4-FFF2-40B4-BE49-F238E27FC236}">
                  <a16:creationId xmlns:a16="http://schemas.microsoft.com/office/drawing/2014/main" id="{042AE6DD-B92E-4FC2-96A8-7365FF523BD5}"/>
                </a:ext>
              </a:extLst>
            </p:cNvPr>
            <p:cNvSpPr txBox="1"/>
            <p:nvPr/>
          </p:nvSpPr>
          <p:spPr>
            <a:xfrm>
              <a:off x="887086" y="1950360"/>
              <a:ext cx="1716655" cy="1123131"/>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Multiple theme options </a:t>
              </a:r>
              <a:r>
                <a:rPr lang="en-US" sz="1200" dirty="0">
                  <a:solidFill>
                    <a:schemeClr val="accent3">
                      <a:lumMod val="60000"/>
                      <a:lumOff val="40000"/>
                    </a:schemeClr>
                  </a:solidFill>
                  <a:latin typeface="Calibri" panose="020F0502020204030204" pitchFamily="34" charset="0"/>
                  <a:cs typeface="Calibri" panose="020F0502020204030204" pitchFamily="34" charset="0"/>
                </a:rPr>
                <a:t>--</a:t>
              </a:r>
              <a:r>
                <a:rPr lang="en-US" sz="1200" dirty="0">
                  <a:solidFill>
                    <a:schemeClr val="accent3">
                      <a:lumMod val="40000"/>
                      <a:lumOff val="60000"/>
                    </a:schemeClr>
                  </a:solidFill>
                  <a:latin typeface="Calibri" panose="020F0502020204030204" pitchFamily="34" charset="0"/>
                  <a:cs typeface="Calibri" panose="020F0502020204030204" pitchFamily="34" charset="0"/>
                </a:rPr>
                <a:t>[</a:t>
              </a: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r>
                <a:rPr lang="en-US" sz="1200" dirty="0">
                  <a:solidFill>
                    <a:schemeClr val="accent3">
                      <a:lumMod val="40000"/>
                      <a:lumOff val="60000"/>
                    </a:schemeClr>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Modern look &amp; feel </a:t>
              </a: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p>
            <a:p>
              <a:pPr marL="285750" indent="-2857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grpSp>
      <p:grpSp>
        <p:nvGrpSpPr>
          <p:cNvPr id="77" name="Group 9">
            <a:extLst>
              <a:ext uri="{FF2B5EF4-FFF2-40B4-BE49-F238E27FC236}">
                <a16:creationId xmlns:a16="http://schemas.microsoft.com/office/drawing/2014/main" id="{2386A42A-77A8-4C95-A41A-DD2C75601680}"/>
              </a:ext>
            </a:extLst>
          </p:cNvPr>
          <p:cNvGrpSpPr/>
          <p:nvPr/>
        </p:nvGrpSpPr>
        <p:grpSpPr>
          <a:xfrm>
            <a:off x="3010617" y="1934869"/>
            <a:ext cx="1828801" cy="2862729"/>
            <a:chOff x="3010617" y="1729596"/>
            <a:chExt cx="1828804" cy="2684448"/>
          </a:xfrm>
          <a:solidFill>
            <a:srgbClr val="1BBA85"/>
          </a:solidFill>
        </p:grpSpPr>
        <p:sp>
          <p:nvSpPr>
            <p:cNvPr id="78" name="Rectangle 10">
              <a:extLst>
                <a:ext uri="{FF2B5EF4-FFF2-40B4-BE49-F238E27FC236}">
                  <a16:creationId xmlns:a16="http://schemas.microsoft.com/office/drawing/2014/main" id="{4DC142E5-605A-475E-A4EC-5127870290C9}"/>
                </a:ext>
              </a:extLst>
            </p:cNvPr>
            <p:cNvSpPr/>
            <p:nvPr/>
          </p:nvSpPr>
          <p:spPr>
            <a:xfrm>
              <a:off x="3010621" y="1729596"/>
              <a:ext cx="1828800" cy="2505884"/>
            </a:xfrm>
            <a:prstGeom prst="rect">
              <a:avLst/>
            </a:prstGeom>
            <a:solidFill>
              <a:srgbClr val="18A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Calibri" panose="020F0502020204030204" pitchFamily="34" charset="0"/>
                <a:cs typeface="Calibri" panose="020F0502020204030204" pitchFamily="34" charset="0"/>
              </a:endParaRPr>
            </a:p>
          </p:txBody>
        </p:sp>
        <p:sp>
          <p:nvSpPr>
            <p:cNvPr id="79" name="TextBox 11">
              <a:extLst>
                <a:ext uri="{FF2B5EF4-FFF2-40B4-BE49-F238E27FC236}">
                  <a16:creationId xmlns:a16="http://schemas.microsoft.com/office/drawing/2014/main" id="{C39186B3-247B-478F-86B3-4415C47FDB68}"/>
                </a:ext>
              </a:extLst>
            </p:cNvPr>
            <p:cNvSpPr txBox="1"/>
            <p:nvPr/>
          </p:nvSpPr>
          <p:spPr>
            <a:xfrm>
              <a:off x="3010617" y="1903144"/>
              <a:ext cx="1828800" cy="2510900"/>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Jump support </a:t>
              </a: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Better code readability </a:t>
              </a: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Editing efficiency </a:t>
              </a: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AutoScript enhancements </a:t>
              </a:r>
              <a:br>
                <a:rPr lang="en-US" sz="1200" dirty="0">
                  <a:latin typeface="Calibri" panose="020F0502020204030204" pitchFamily="34" charset="0"/>
                  <a:cs typeface="Calibri" panose="020F0502020204030204" pitchFamily="34" charset="0"/>
                </a:rPr>
              </a:b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r>
                <a:rPr lang="en-US" sz="1200" dirty="0">
                  <a:solidFill>
                    <a:srgbClr val="FFE399"/>
                  </a:solidFill>
                  <a:latin typeface="Calibri" panose="020F0502020204030204" pitchFamily="34" charset="0"/>
                  <a:cs typeface="Calibri" panose="020F0502020204030204" pitchFamily="34" charset="0"/>
                </a:rPr>
                <a:t>[R3]</a:t>
              </a:r>
              <a:endParaRPr lang="en-US" sz="1200" dirty="0">
                <a:solidFill>
                  <a:schemeClr val="accent3">
                    <a:lumMod val="60000"/>
                    <a:lumOff val="40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Drag to detach tabs </a:t>
              </a:r>
              <a:r>
                <a:rPr lang="en-US" sz="1200" dirty="0">
                  <a:solidFill>
                    <a:srgbClr val="FFE399"/>
                  </a:solidFill>
                  <a:latin typeface="Calibri" panose="020F0502020204030204" pitchFamily="34" charset="0"/>
                  <a:cs typeface="Calibri" panose="020F0502020204030204" pitchFamily="34" charset="0"/>
                </a:rPr>
                <a:t>--[R3]</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grpSp>
      <p:grpSp>
        <p:nvGrpSpPr>
          <p:cNvPr id="80" name="Group 14">
            <a:extLst>
              <a:ext uri="{FF2B5EF4-FFF2-40B4-BE49-F238E27FC236}">
                <a16:creationId xmlns:a16="http://schemas.microsoft.com/office/drawing/2014/main" id="{4E8995AB-9FF8-4635-8B42-1C92CC8E6419}"/>
              </a:ext>
            </a:extLst>
          </p:cNvPr>
          <p:cNvGrpSpPr/>
          <p:nvPr/>
        </p:nvGrpSpPr>
        <p:grpSpPr>
          <a:xfrm>
            <a:off x="5181599" y="1933566"/>
            <a:ext cx="1828801" cy="2673610"/>
            <a:chOff x="5181599" y="1729596"/>
            <a:chExt cx="1828801" cy="2501659"/>
          </a:xfrm>
          <a:solidFill>
            <a:srgbClr val="2289FF"/>
          </a:solidFill>
        </p:grpSpPr>
        <p:sp>
          <p:nvSpPr>
            <p:cNvPr id="81" name="Rectangle 15">
              <a:extLst>
                <a:ext uri="{FF2B5EF4-FFF2-40B4-BE49-F238E27FC236}">
                  <a16:creationId xmlns:a16="http://schemas.microsoft.com/office/drawing/2014/main" id="{7F5B90EE-E4A1-4D38-84CE-B47CF39CFB80}"/>
                </a:ext>
              </a:extLst>
            </p:cNvPr>
            <p:cNvSpPr/>
            <p:nvPr/>
          </p:nvSpPr>
          <p:spPr>
            <a:xfrm>
              <a:off x="5181600" y="1729596"/>
              <a:ext cx="1828800" cy="2501659"/>
            </a:xfrm>
            <a:prstGeom prst="rect">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82" name="TextBox 16">
              <a:extLst>
                <a:ext uri="{FF2B5EF4-FFF2-40B4-BE49-F238E27FC236}">
                  <a16:creationId xmlns:a16="http://schemas.microsoft.com/office/drawing/2014/main" id="{A9B3522B-43B7-4E1D-BA58-917115C6DA94}"/>
                </a:ext>
              </a:extLst>
            </p:cNvPr>
            <p:cNvSpPr txBox="1"/>
            <p:nvPr/>
          </p:nvSpPr>
          <p:spPr>
            <a:xfrm>
              <a:off x="5181599" y="1927004"/>
              <a:ext cx="1716655" cy="1468709"/>
            </a:xfrm>
            <a:prstGeom prst="rect">
              <a:avLst/>
            </a:prstGeom>
            <a:noFill/>
          </p:spPr>
          <p:txBody>
            <a:bodyPr wrap="square" rtlCol="0">
              <a:spAutoFit/>
            </a:bodyPr>
            <a:lstStyle/>
            <a:p>
              <a:pPr marL="171450" indent="-171450">
                <a:buFont typeface="Arial" panose="020B0604020202020204" pitchFamily="34" charset="0"/>
                <a:buChar char="•"/>
              </a:pPr>
              <a:r>
                <a:rPr lang="en-US" altLang="zh-CN" sz="1200" dirty="0">
                  <a:latin typeface="Calibri" panose="020F0502020204030204" pitchFamily="34" charset="0"/>
                  <a:cs typeface="Calibri" panose="020F0502020204030204" pitchFamily="34" charset="0"/>
                </a:rPr>
                <a:t>Optimized memory usage, improved stability </a:t>
              </a:r>
              <a:r>
                <a:rPr lang="en-US" altLang="zh-CN" sz="1200" dirty="0">
                  <a:solidFill>
                    <a:schemeClr val="accent3">
                      <a:lumMod val="60000"/>
                      <a:lumOff val="40000"/>
                    </a:schemeClr>
                  </a:solidFill>
                  <a:latin typeface="Calibri" panose="020F0502020204030204" pitchFamily="34" charset="0"/>
                  <a:cs typeface="Calibri" panose="020F0502020204030204" pitchFamily="34" charset="0"/>
                </a:rPr>
                <a:t>--</a:t>
              </a: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endParaRPr lang="en-US" altLang="zh-CN" sz="1200" dirty="0">
                <a:solidFill>
                  <a:schemeClr val="accent3">
                    <a:lumMod val="60000"/>
                    <a:lumOff val="40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altLang="zh-CN"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Customer-driven enhancements for DevOps use </a:t>
              </a:r>
              <a:r>
                <a:rPr lang="en-US" sz="1200" dirty="0">
                  <a:solidFill>
                    <a:srgbClr val="FFE399"/>
                  </a:solidFill>
                  <a:latin typeface="Calibri" panose="020F0502020204030204" pitchFamily="34" charset="0"/>
                  <a:cs typeface="Calibri" panose="020F0502020204030204" pitchFamily="34" charset="0"/>
                </a:rPr>
                <a:t>--[R3]</a:t>
              </a:r>
            </a:p>
            <a:p>
              <a:pPr marL="171450" indent="-171450">
                <a:buFont typeface="Arial" panose="020B0604020202020204" pitchFamily="34" charset="0"/>
                <a:buChar char="•"/>
              </a:pPr>
              <a:endParaRPr lang="en-US" altLang="zh-CN" sz="1200" dirty="0">
                <a:latin typeface="Calibri" panose="020F0502020204030204" pitchFamily="34" charset="0"/>
                <a:cs typeface="Calibri" panose="020F0502020204030204" pitchFamily="34" charset="0"/>
              </a:endParaRPr>
            </a:p>
          </p:txBody>
        </p:sp>
      </p:grpSp>
      <p:grpSp>
        <p:nvGrpSpPr>
          <p:cNvPr id="83" name="Group 19">
            <a:extLst>
              <a:ext uri="{FF2B5EF4-FFF2-40B4-BE49-F238E27FC236}">
                <a16:creationId xmlns:a16="http://schemas.microsoft.com/office/drawing/2014/main" id="{53ED0907-7C3F-4731-8EC4-ADC1F9D85C2B}"/>
              </a:ext>
            </a:extLst>
          </p:cNvPr>
          <p:cNvGrpSpPr/>
          <p:nvPr/>
        </p:nvGrpSpPr>
        <p:grpSpPr>
          <a:xfrm>
            <a:off x="7352578" y="1933566"/>
            <a:ext cx="1828800" cy="2673609"/>
            <a:chOff x="7352578" y="1729596"/>
            <a:chExt cx="1828800" cy="2501659"/>
          </a:xfrm>
          <a:solidFill>
            <a:srgbClr val="1BBA85"/>
          </a:solidFill>
        </p:grpSpPr>
        <p:sp>
          <p:nvSpPr>
            <p:cNvPr id="84" name="Rectangle 20">
              <a:extLst>
                <a:ext uri="{FF2B5EF4-FFF2-40B4-BE49-F238E27FC236}">
                  <a16:creationId xmlns:a16="http://schemas.microsoft.com/office/drawing/2014/main" id="{5E6D74C6-B3AC-4F50-99F0-8A57D6CE7DA2}"/>
                </a:ext>
              </a:extLst>
            </p:cNvPr>
            <p:cNvSpPr/>
            <p:nvPr/>
          </p:nvSpPr>
          <p:spPr>
            <a:xfrm>
              <a:off x="7352578" y="1729596"/>
              <a:ext cx="1828800" cy="2501659"/>
            </a:xfrm>
            <a:prstGeom prst="rect">
              <a:avLst/>
            </a:prstGeom>
            <a:solidFill>
              <a:srgbClr val="18A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85" name="TextBox 21">
              <a:extLst>
                <a:ext uri="{FF2B5EF4-FFF2-40B4-BE49-F238E27FC236}">
                  <a16:creationId xmlns:a16="http://schemas.microsoft.com/office/drawing/2014/main" id="{E1EFEFE8-9A6F-4347-8B2B-0FB2D1106F8F}"/>
                </a:ext>
              </a:extLst>
            </p:cNvPr>
            <p:cNvSpPr txBox="1"/>
            <p:nvPr/>
          </p:nvSpPr>
          <p:spPr>
            <a:xfrm>
              <a:off x="7375181" y="1955127"/>
              <a:ext cx="1716655" cy="950342"/>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Git Rebase support  </a:t>
              </a:r>
              <a:r>
                <a:rPr lang="en-US" sz="1200" dirty="0">
                  <a:solidFill>
                    <a:schemeClr val="accent3">
                      <a:lumMod val="60000"/>
                      <a:lumOff val="40000"/>
                    </a:schemeClr>
                  </a:solidFill>
                  <a:latin typeface="Calibri" panose="020F0502020204030204" pitchFamily="34" charset="0"/>
                  <a:cs typeface="Calibri" panose="020F0502020204030204" pitchFamily="34" charset="0"/>
                </a:rPr>
                <a:t>--[R2] </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Customer-driven enhancements </a:t>
              </a:r>
              <a:r>
                <a:rPr lang="en-US" sz="1200" dirty="0">
                  <a:solidFill>
                    <a:srgbClr val="FFE399"/>
                  </a:solidFill>
                  <a:latin typeface="Calibri" panose="020F0502020204030204" pitchFamily="34" charset="0"/>
                  <a:cs typeface="Calibri" panose="020F0502020204030204" pitchFamily="34" charset="0"/>
                </a:rPr>
                <a:t>--[R3]</a:t>
              </a:r>
            </a:p>
          </p:txBody>
        </p:sp>
      </p:grpSp>
      <p:grpSp>
        <p:nvGrpSpPr>
          <p:cNvPr id="86" name="Group 24">
            <a:extLst>
              <a:ext uri="{FF2B5EF4-FFF2-40B4-BE49-F238E27FC236}">
                <a16:creationId xmlns:a16="http://schemas.microsoft.com/office/drawing/2014/main" id="{9FEA0F3A-3678-4355-9583-C44C4B676867}"/>
              </a:ext>
            </a:extLst>
          </p:cNvPr>
          <p:cNvGrpSpPr/>
          <p:nvPr/>
        </p:nvGrpSpPr>
        <p:grpSpPr>
          <a:xfrm>
            <a:off x="9523556" y="1933566"/>
            <a:ext cx="1828800" cy="2673609"/>
            <a:chOff x="9523556" y="1729596"/>
            <a:chExt cx="1828800" cy="2501659"/>
          </a:xfrm>
          <a:solidFill>
            <a:srgbClr val="2289FF"/>
          </a:solidFill>
        </p:grpSpPr>
        <p:sp>
          <p:nvSpPr>
            <p:cNvPr id="87" name="Rectangle 25">
              <a:extLst>
                <a:ext uri="{FF2B5EF4-FFF2-40B4-BE49-F238E27FC236}">
                  <a16:creationId xmlns:a16="http://schemas.microsoft.com/office/drawing/2014/main" id="{3B0C24A1-B09F-4D93-AEDF-DBAADB64A53C}"/>
                </a:ext>
              </a:extLst>
            </p:cNvPr>
            <p:cNvSpPr/>
            <p:nvPr/>
          </p:nvSpPr>
          <p:spPr>
            <a:xfrm>
              <a:off x="9523556" y="1729596"/>
              <a:ext cx="1828800" cy="2501659"/>
            </a:xfrm>
            <a:prstGeom prst="rect">
              <a:avLst/>
            </a:prstGeom>
            <a:solidFill>
              <a:srgbClr val="097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88" name="TextBox 26">
              <a:extLst>
                <a:ext uri="{FF2B5EF4-FFF2-40B4-BE49-F238E27FC236}">
                  <a16:creationId xmlns:a16="http://schemas.microsoft.com/office/drawing/2014/main" id="{1366C9D0-E904-4D2B-8722-07D666D8CCB8}"/>
                </a:ext>
              </a:extLst>
            </p:cNvPr>
            <p:cNvSpPr txBox="1"/>
            <p:nvPr/>
          </p:nvSpPr>
          <p:spPr>
            <a:xfrm>
              <a:off x="9577388" y="1952245"/>
              <a:ext cx="1727526" cy="1641499"/>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No separate distribution and deployment of language packs </a:t>
              </a:r>
              <a:r>
                <a:rPr lang="en-US" sz="1200"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endParaRPr lang="en-US" sz="1200"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PowerServer deployment enhancements </a:t>
              </a:r>
              <a:r>
                <a:rPr lang="en-US" sz="1200" dirty="0">
                  <a:latin typeface="Calibri" panose="020F0502020204030204" pitchFamily="34" charset="0"/>
                  <a:cs typeface="Calibri" panose="020F0502020204030204" pitchFamily="34" charset="0"/>
                </a:rPr>
                <a:t> </a:t>
              </a:r>
              <a:r>
                <a:rPr lang="en-US" sz="1200" dirty="0">
                  <a:solidFill>
                    <a:schemeClr val="accent3">
                      <a:lumMod val="60000"/>
                      <a:lumOff val="40000"/>
                    </a:schemeClr>
                  </a:solidFill>
                  <a:latin typeface="Calibri" panose="020F0502020204030204" pitchFamily="34" charset="0"/>
                  <a:cs typeface="Calibri" panose="020F0502020204030204" pitchFamily="34" charset="0"/>
                </a:rPr>
                <a:t>--[R2]</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grpSp>
      <p:sp>
        <p:nvSpPr>
          <p:cNvPr id="89" name="Rectangle: Rounded Corners 28">
            <a:extLst>
              <a:ext uri="{FF2B5EF4-FFF2-40B4-BE49-F238E27FC236}">
                <a16:creationId xmlns:a16="http://schemas.microsoft.com/office/drawing/2014/main" id="{3D3FB848-5E81-48BC-B724-1541BB463AF1}"/>
              </a:ext>
            </a:extLst>
          </p:cNvPr>
          <p:cNvSpPr/>
          <p:nvPr/>
        </p:nvSpPr>
        <p:spPr>
          <a:xfrm>
            <a:off x="839640" y="6120411"/>
            <a:ext cx="10512715" cy="96502"/>
          </a:xfrm>
          <a:prstGeom prst="roundRect">
            <a:avLst>
              <a:gd name="adj" fmla="val 50000"/>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29" descr="Flag">
            <a:extLst>
              <a:ext uri="{FF2B5EF4-FFF2-40B4-BE49-F238E27FC236}">
                <a16:creationId xmlns:a16="http://schemas.microsoft.com/office/drawing/2014/main" id="{6B879236-B402-40C5-8DE5-17EC35923A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1472" y="5324275"/>
            <a:ext cx="914400" cy="914400"/>
          </a:xfrm>
          <a:prstGeom prst="rect">
            <a:avLst/>
          </a:prstGeom>
          <a:effectLst>
            <a:outerShdw blurRad="76200" dist="12700" dir="9840000" sy="23000" kx="-1200000" algn="bl" rotWithShape="0">
              <a:prstClr val="black"/>
            </a:outerShdw>
          </a:effectLst>
        </p:spPr>
      </p:pic>
      <p:sp>
        <p:nvSpPr>
          <p:cNvPr id="91" name="Rectangle: Top Corners Rounded 3">
            <a:extLst>
              <a:ext uri="{FF2B5EF4-FFF2-40B4-BE49-F238E27FC236}">
                <a16:creationId xmlns:a16="http://schemas.microsoft.com/office/drawing/2014/main" id="{D216A308-A6D0-46E3-8D21-53BCF3179783}"/>
              </a:ext>
            </a:extLst>
          </p:cNvPr>
          <p:cNvSpPr/>
          <p:nvPr/>
        </p:nvSpPr>
        <p:spPr>
          <a:xfrm rot="10800000">
            <a:off x="839640" y="4624432"/>
            <a:ext cx="1828800" cy="483080"/>
          </a:xfrm>
          <a:prstGeom prst="round2SameRect">
            <a:avLst>
              <a:gd name="adj1" fmla="val 36310"/>
              <a:gd name="adj2" fmla="val 0"/>
            </a:avLst>
          </a:prstGeom>
          <a:solidFill>
            <a:srgbClr val="004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2" name="TextBox 7">
            <a:extLst>
              <a:ext uri="{FF2B5EF4-FFF2-40B4-BE49-F238E27FC236}">
                <a16:creationId xmlns:a16="http://schemas.microsoft.com/office/drawing/2014/main" id="{58193F57-F798-47A2-93BC-95453DE33924}"/>
              </a:ext>
            </a:extLst>
          </p:cNvPr>
          <p:cNvSpPr txBox="1"/>
          <p:nvPr/>
        </p:nvSpPr>
        <p:spPr>
          <a:xfrm>
            <a:off x="1152845" y="4681306"/>
            <a:ext cx="1239505" cy="369332"/>
          </a:xfrm>
          <a:prstGeom prst="rect">
            <a:avLst/>
          </a:prstGeom>
          <a:noFill/>
        </p:spPr>
        <p:txBody>
          <a:bodyPr wrap="square" rtlCol="0">
            <a:sp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IDE Theme</a:t>
            </a:r>
          </a:p>
        </p:txBody>
      </p:sp>
      <p:sp>
        <p:nvSpPr>
          <p:cNvPr id="93" name="Rectangle: Top Corners Rounded 8">
            <a:extLst>
              <a:ext uri="{FF2B5EF4-FFF2-40B4-BE49-F238E27FC236}">
                <a16:creationId xmlns:a16="http://schemas.microsoft.com/office/drawing/2014/main" id="{7499CF32-5E4B-4F27-93A8-D98AF3CDC789}"/>
              </a:ext>
            </a:extLst>
          </p:cNvPr>
          <p:cNvSpPr/>
          <p:nvPr/>
        </p:nvSpPr>
        <p:spPr>
          <a:xfrm rot="10800000">
            <a:off x="3010621" y="4624432"/>
            <a:ext cx="1828800" cy="483080"/>
          </a:xfrm>
          <a:prstGeom prst="round2SameRect">
            <a:avLst>
              <a:gd name="adj1" fmla="val 36310"/>
              <a:gd name="adj2" fmla="val 0"/>
            </a:avLst>
          </a:prstGeom>
          <a:solidFill>
            <a:srgbClr val="117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4" name="TextBox 12">
            <a:extLst>
              <a:ext uri="{FF2B5EF4-FFF2-40B4-BE49-F238E27FC236}">
                <a16:creationId xmlns:a16="http://schemas.microsoft.com/office/drawing/2014/main" id="{B20DA68B-C170-4113-8FE8-7440827189F2}"/>
              </a:ext>
            </a:extLst>
          </p:cNvPr>
          <p:cNvSpPr txBox="1"/>
          <p:nvPr/>
        </p:nvSpPr>
        <p:spPr>
          <a:xfrm>
            <a:off x="3557010" y="4676124"/>
            <a:ext cx="810165" cy="369332"/>
          </a:xfrm>
          <a:prstGeom prst="rect">
            <a:avLst/>
          </a:prstGeom>
          <a:noFill/>
        </p:spPr>
        <p:txBody>
          <a:bodyPr wrap="square" rtlCol="0">
            <a:sp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Editor</a:t>
            </a:r>
          </a:p>
        </p:txBody>
      </p:sp>
      <p:sp>
        <p:nvSpPr>
          <p:cNvPr id="95" name="Rectangle: Top Corners Rounded 13">
            <a:extLst>
              <a:ext uri="{FF2B5EF4-FFF2-40B4-BE49-F238E27FC236}">
                <a16:creationId xmlns:a16="http://schemas.microsoft.com/office/drawing/2014/main" id="{D182D3D1-8EDA-4E49-BD15-E677F4D2E63A}"/>
              </a:ext>
            </a:extLst>
          </p:cNvPr>
          <p:cNvSpPr/>
          <p:nvPr/>
        </p:nvSpPr>
        <p:spPr>
          <a:xfrm rot="10800000">
            <a:off x="5181600" y="4624432"/>
            <a:ext cx="1828800" cy="483080"/>
          </a:xfrm>
          <a:prstGeom prst="round2SameRect">
            <a:avLst>
              <a:gd name="adj1" fmla="val 36310"/>
              <a:gd name="adj2" fmla="val 0"/>
            </a:avLst>
          </a:prstGeom>
          <a:solidFill>
            <a:srgbClr val="004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6" name="TextBox 17">
            <a:extLst>
              <a:ext uri="{FF2B5EF4-FFF2-40B4-BE49-F238E27FC236}">
                <a16:creationId xmlns:a16="http://schemas.microsoft.com/office/drawing/2014/main" id="{7FD98D0E-8BA7-40A2-955E-5DC5382FA941}"/>
              </a:ext>
            </a:extLst>
          </p:cNvPr>
          <p:cNvSpPr txBox="1"/>
          <p:nvPr/>
        </p:nvSpPr>
        <p:spPr>
          <a:xfrm>
            <a:off x="5635557" y="4666523"/>
            <a:ext cx="1086068" cy="369332"/>
          </a:xfrm>
          <a:prstGeom prst="rect">
            <a:avLst/>
          </a:prstGeom>
          <a:noFill/>
        </p:spPr>
        <p:txBody>
          <a:bodyPr wrap="square" rtlCol="0">
            <a:sp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Solution</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97" name="Rectangle: Top Corners Rounded 18">
            <a:extLst>
              <a:ext uri="{FF2B5EF4-FFF2-40B4-BE49-F238E27FC236}">
                <a16:creationId xmlns:a16="http://schemas.microsoft.com/office/drawing/2014/main" id="{E5CA5FD9-D8F3-4B47-8274-9B89596CE447}"/>
              </a:ext>
            </a:extLst>
          </p:cNvPr>
          <p:cNvSpPr/>
          <p:nvPr/>
        </p:nvSpPr>
        <p:spPr>
          <a:xfrm rot="10800000">
            <a:off x="7352578" y="4624432"/>
            <a:ext cx="1828800" cy="483080"/>
          </a:xfrm>
          <a:prstGeom prst="round2SameRect">
            <a:avLst>
              <a:gd name="adj1" fmla="val 36310"/>
              <a:gd name="adj2" fmla="val 0"/>
            </a:avLst>
          </a:prstGeom>
          <a:solidFill>
            <a:srgbClr val="117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8" name="TextBox 22">
            <a:extLst>
              <a:ext uri="{FF2B5EF4-FFF2-40B4-BE49-F238E27FC236}">
                <a16:creationId xmlns:a16="http://schemas.microsoft.com/office/drawing/2014/main" id="{5B5877B6-1EC6-47D7-BEB2-D488FE1C96E3}"/>
              </a:ext>
            </a:extLst>
          </p:cNvPr>
          <p:cNvSpPr txBox="1"/>
          <p:nvPr/>
        </p:nvSpPr>
        <p:spPr>
          <a:xfrm>
            <a:off x="7340806" y="4669419"/>
            <a:ext cx="1872331" cy="369332"/>
          </a:xfrm>
          <a:prstGeom prst="rect">
            <a:avLst/>
          </a:prstGeom>
          <a:noFill/>
        </p:spPr>
        <p:txBody>
          <a:bodyPr wrap="square" rtlCol="0">
            <a:sp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Source Control</a:t>
            </a:r>
          </a:p>
        </p:txBody>
      </p:sp>
      <p:sp>
        <p:nvSpPr>
          <p:cNvPr id="99" name="Rectangle: Top Corners Rounded 23">
            <a:extLst>
              <a:ext uri="{FF2B5EF4-FFF2-40B4-BE49-F238E27FC236}">
                <a16:creationId xmlns:a16="http://schemas.microsoft.com/office/drawing/2014/main" id="{651AA0D6-6E0F-4358-AEEE-C8E453FC9288}"/>
              </a:ext>
            </a:extLst>
          </p:cNvPr>
          <p:cNvSpPr/>
          <p:nvPr/>
        </p:nvSpPr>
        <p:spPr>
          <a:xfrm rot="10800000">
            <a:off x="9523556" y="4624432"/>
            <a:ext cx="1828800" cy="483080"/>
          </a:xfrm>
          <a:prstGeom prst="round2SameRect">
            <a:avLst>
              <a:gd name="adj1" fmla="val 36310"/>
              <a:gd name="adj2" fmla="val 0"/>
            </a:avLst>
          </a:prstGeom>
          <a:solidFill>
            <a:srgbClr val="004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0" name="TextBox 27">
            <a:extLst>
              <a:ext uri="{FF2B5EF4-FFF2-40B4-BE49-F238E27FC236}">
                <a16:creationId xmlns:a16="http://schemas.microsoft.com/office/drawing/2014/main" id="{449E7301-DE5E-4B47-8330-A823570094B3}"/>
              </a:ext>
            </a:extLst>
          </p:cNvPr>
          <p:cNvSpPr txBox="1"/>
          <p:nvPr/>
        </p:nvSpPr>
        <p:spPr>
          <a:xfrm>
            <a:off x="9665892" y="4683169"/>
            <a:ext cx="1548442" cy="369332"/>
          </a:xfrm>
          <a:prstGeom prst="rect">
            <a:avLst/>
          </a:prstGeom>
          <a:noFill/>
        </p:spPr>
        <p:txBody>
          <a:bodyPr wrap="square" rtlCol="0">
            <a:sp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Deployment</a:t>
            </a:r>
          </a:p>
        </p:txBody>
      </p:sp>
    </p:spTree>
    <p:extLst>
      <p:ext uri="{BB962C8B-B14F-4D97-AF65-F5344CB8AC3E}">
        <p14:creationId xmlns:p14="http://schemas.microsoft.com/office/powerpoint/2010/main" val="1304100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2.70833E-6 4.44444E-6 L 0.17838 4.44444E-6 " pathEditMode="relative" rAng="0" ptsTypes="AA">
                                      <p:cBhvr>
                                        <p:cTn id="13" dur="500" fill="hold"/>
                                        <p:tgtEl>
                                          <p:spTgt spid="90"/>
                                        </p:tgtEl>
                                        <p:attrNameLst>
                                          <p:attrName>ppt_x</p:attrName>
                                          <p:attrName>ppt_y</p:attrName>
                                        </p:attrNameLst>
                                      </p:cBhvr>
                                      <p:rCtr x="8919" y="0"/>
                                    </p:animMotion>
                                  </p:childTnLst>
                                </p:cTn>
                              </p:par>
                              <p:par>
                                <p:cTn id="14" presetID="1"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down)">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17838 4.44444E-6 L 0.35716 4.44444E-6 " pathEditMode="relative" rAng="0" ptsTypes="AA">
                                      <p:cBhvr>
                                        <p:cTn id="23" dur="1000" fill="hold"/>
                                        <p:tgtEl>
                                          <p:spTgt spid="90"/>
                                        </p:tgtEl>
                                        <p:attrNameLst>
                                          <p:attrName>ppt_x</p:attrName>
                                          <p:attrName>ppt_y</p:attrName>
                                        </p:attrNameLst>
                                      </p:cBhvr>
                                      <p:rCtr x="8932" y="0"/>
                                    </p:animMotion>
                                  </p:childTnLst>
                                </p:cTn>
                              </p:par>
                              <p:par>
                                <p:cTn id="24" presetID="1" presetClass="entr" presetSubtype="0" fill="hold" grpId="0" nodeType="withEffect">
                                  <p:stCondLst>
                                    <p:cond delay="0"/>
                                  </p:stCondLst>
                                  <p:childTnLst>
                                    <p:set>
                                      <p:cBhvr>
                                        <p:cTn id="25" dur="1" fill="hold">
                                          <p:stCondLst>
                                            <p:cond delay="0"/>
                                          </p:stCondLst>
                                        </p:cTn>
                                        <p:tgtEl>
                                          <p:spTgt spid="96"/>
                                        </p:tgtEl>
                                        <p:attrNameLst>
                                          <p:attrName>style.visibility</p:attrName>
                                        </p:attrNameLst>
                                      </p:cBhvr>
                                      <p:to>
                                        <p:strVal val="visible"/>
                                      </p:to>
                                    </p:se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down)">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35716 4.44444E-6 L 0.53424 4.44444E-6 " pathEditMode="relative" rAng="0" ptsTypes="AA">
                                      <p:cBhvr>
                                        <p:cTn id="33" dur="500" fill="hold"/>
                                        <p:tgtEl>
                                          <p:spTgt spid="90"/>
                                        </p:tgtEl>
                                        <p:attrNameLst>
                                          <p:attrName>ppt_x</p:attrName>
                                          <p:attrName>ppt_y</p:attrName>
                                        </p:attrNameLst>
                                      </p:cBhvr>
                                      <p:rCtr x="8854" y="0"/>
                                    </p:animMotion>
                                  </p:childTnLst>
                                </p:cTn>
                              </p:par>
                              <p:par>
                                <p:cTn id="34" presetID="1" presetClass="entr" presetSubtype="0"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down)">
                                      <p:cBhvr>
                                        <p:cTn id="39" dur="500"/>
                                        <p:tgtEl>
                                          <p:spTgt spid="83"/>
                                        </p:tgtEl>
                                      </p:cBhvr>
                                    </p:animEffect>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53424 4.44444E-6 L 0.71419 4.44444E-6 " pathEditMode="relative" rAng="0" ptsTypes="AA">
                                      <p:cBhvr>
                                        <p:cTn id="43" dur="500" fill="hold"/>
                                        <p:tgtEl>
                                          <p:spTgt spid="90"/>
                                        </p:tgtEl>
                                        <p:attrNameLst>
                                          <p:attrName>ppt_x</p:attrName>
                                          <p:attrName>ppt_y</p:attrName>
                                        </p:attrNameLst>
                                      </p:cBhvr>
                                      <p:rCtr x="8997" y="0"/>
                                    </p:animMotion>
                                  </p:childTnLst>
                                </p:cTn>
                              </p:par>
                              <p:par>
                                <p:cTn id="44" presetID="1"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P spid="96" grpId="0"/>
      <p:bldP spid="98"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BE3740-D74B-46AD-A48F-307633F8C4B4}"/>
              </a:ext>
            </a:extLst>
          </p:cNvPr>
          <p:cNvSpPr>
            <a:spLocks noGrp="1"/>
          </p:cNvSpPr>
          <p:nvPr>
            <p:ph type="title"/>
          </p:nvPr>
        </p:nvSpPr>
        <p:spPr/>
        <p:txBody>
          <a:bodyPr/>
          <a:lstStyle/>
          <a:p>
            <a:r>
              <a:rPr lang="en-US" altLang="zh-CN" dirty="0"/>
              <a:t>Compatibility &amp; Interoperability</a:t>
            </a:r>
            <a:endParaRPr lang="en-US" dirty="0"/>
          </a:p>
        </p:txBody>
      </p:sp>
      <p:sp>
        <p:nvSpPr>
          <p:cNvPr id="60" name="Rectangle 3">
            <a:extLst>
              <a:ext uri="{FF2B5EF4-FFF2-40B4-BE49-F238E27FC236}">
                <a16:creationId xmlns:a16="http://schemas.microsoft.com/office/drawing/2014/main" id="{295F2EA6-20D0-45E5-889B-F754E8702753}"/>
              </a:ext>
            </a:extLst>
          </p:cNvPr>
          <p:cNvSpPr/>
          <p:nvPr/>
        </p:nvSpPr>
        <p:spPr>
          <a:xfrm>
            <a:off x="0" y="5702300"/>
            <a:ext cx="12192000" cy="11557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
            <a:extLst>
              <a:ext uri="{FF2B5EF4-FFF2-40B4-BE49-F238E27FC236}">
                <a16:creationId xmlns:a16="http://schemas.microsoft.com/office/drawing/2014/main" id="{A5F699C9-96F3-46A7-8C56-2E00C506E251}"/>
              </a:ext>
            </a:extLst>
          </p:cNvPr>
          <p:cNvGrpSpPr/>
          <p:nvPr/>
        </p:nvGrpSpPr>
        <p:grpSpPr>
          <a:xfrm>
            <a:off x="2457204" y="5175224"/>
            <a:ext cx="1477728" cy="1054151"/>
            <a:chOff x="524976" y="5175224"/>
            <a:chExt cx="1477728" cy="1054151"/>
          </a:xfrm>
        </p:grpSpPr>
        <p:sp>
          <p:nvSpPr>
            <p:cNvPr id="62" name="Oval 5">
              <a:extLst>
                <a:ext uri="{FF2B5EF4-FFF2-40B4-BE49-F238E27FC236}">
                  <a16:creationId xmlns:a16="http://schemas.microsoft.com/office/drawing/2014/main" id="{1D962AED-9C2F-4891-A912-1BDF5CD1D14B}"/>
                </a:ext>
              </a:extLst>
            </p:cNvPr>
            <p:cNvSpPr/>
            <p:nvPr/>
          </p:nvSpPr>
          <p:spPr>
            <a:xfrm>
              <a:off x="738352" y="5175224"/>
              <a:ext cx="1054151" cy="1054151"/>
            </a:xfrm>
            <a:prstGeom prst="ellipse">
              <a:avLst/>
            </a:prstGeom>
            <a:solidFill>
              <a:srgbClr val="2289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
              <a:extLst>
                <a:ext uri="{FF2B5EF4-FFF2-40B4-BE49-F238E27FC236}">
                  <a16:creationId xmlns:a16="http://schemas.microsoft.com/office/drawing/2014/main" id="{ACE88484-507F-4E58-9685-0E63EFC4CE7F}"/>
                </a:ext>
              </a:extLst>
            </p:cNvPr>
            <p:cNvSpPr/>
            <p:nvPr/>
          </p:nvSpPr>
          <p:spPr>
            <a:xfrm>
              <a:off x="524976" y="5702299"/>
              <a:ext cx="205167" cy="224632"/>
            </a:xfrm>
            <a:custGeom>
              <a:avLst/>
              <a:gdLst>
                <a:gd name="connsiteX0" fmla="*/ 0 w 163118"/>
                <a:gd name="connsiteY0" fmla="*/ 0 h 178594"/>
                <a:gd name="connsiteX1" fmla="*/ 163118 w 163118"/>
                <a:gd name="connsiteY1" fmla="*/ 0 h 178594"/>
                <a:gd name="connsiteX2" fmla="*/ 163118 w 163118"/>
                <a:gd name="connsiteY2" fmla="*/ 178594 h 178594"/>
                <a:gd name="connsiteX3" fmla="*/ 163117 w 163118"/>
                <a:gd name="connsiteY3" fmla="*/ 178594 h 178594"/>
                <a:gd name="connsiteX4" fmla="*/ 163117 w 163118"/>
                <a:gd name="connsiteY4" fmla="*/ 163117 h 178594"/>
                <a:gd name="connsiteX5" fmla="*/ 0 w 163118"/>
                <a:gd name="connsiteY5"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8" h="178594">
                  <a:moveTo>
                    <a:pt x="0" y="0"/>
                  </a:moveTo>
                  <a:lnTo>
                    <a:pt x="163118" y="0"/>
                  </a:lnTo>
                  <a:lnTo>
                    <a:pt x="163118" y="178594"/>
                  </a:lnTo>
                  <a:lnTo>
                    <a:pt x="163117" y="178594"/>
                  </a:lnTo>
                  <a:lnTo>
                    <a:pt x="163117" y="163117"/>
                  </a:lnTo>
                  <a:cubicBezTo>
                    <a:pt x="163117" y="73030"/>
                    <a:pt x="90087" y="0"/>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7">
              <a:extLst>
                <a:ext uri="{FF2B5EF4-FFF2-40B4-BE49-F238E27FC236}">
                  <a16:creationId xmlns:a16="http://schemas.microsoft.com/office/drawing/2014/main" id="{8CEF319B-499D-4889-95ED-8611651B0106}"/>
                </a:ext>
              </a:extLst>
            </p:cNvPr>
            <p:cNvSpPr/>
            <p:nvPr/>
          </p:nvSpPr>
          <p:spPr>
            <a:xfrm flipH="1">
              <a:off x="1797537" y="5702299"/>
              <a:ext cx="205167" cy="224632"/>
            </a:xfrm>
            <a:custGeom>
              <a:avLst/>
              <a:gdLst>
                <a:gd name="connsiteX0" fmla="*/ 0 w 163118"/>
                <a:gd name="connsiteY0" fmla="*/ 0 h 178594"/>
                <a:gd name="connsiteX1" fmla="*/ 163118 w 163118"/>
                <a:gd name="connsiteY1" fmla="*/ 0 h 178594"/>
                <a:gd name="connsiteX2" fmla="*/ 163118 w 163118"/>
                <a:gd name="connsiteY2" fmla="*/ 178594 h 178594"/>
                <a:gd name="connsiteX3" fmla="*/ 163117 w 163118"/>
                <a:gd name="connsiteY3" fmla="*/ 178594 h 178594"/>
                <a:gd name="connsiteX4" fmla="*/ 163117 w 163118"/>
                <a:gd name="connsiteY4" fmla="*/ 163117 h 178594"/>
                <a:gd name="connsiteX5" fmla="*/ 0 w 163118"/>
                <a:gd name="connsiteY5"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8" h="178594">
                  <a:moveTo>
                    <a:pt x="0" y="0"/>
                  </a:moveTo>
                  <a:lnTo>
                    <a:pt x="163118" y="0"/>
                  </a:lnTo>
                  <a:lnTo>
                    <a:pt x="163118" y="178594"/>
                  </a:lnTo>
                  <a:lnTo>
                    <a:pt x="163117" y="178594"/>
                  </a:lnTo>
                  <a:lnTo>
                    <a:pt x="163117" y="163117"/>
                  </a:lnTo>
                  <a:cubicBezTo>
                    <a:pt x="163117" y="73030"/>
                    <a:pt x="90087" y="0"/>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Graphic 14" descr="Flip calendar">
            <a:hlinkClick r:id="rId2" action="ppaction://hlinksldjump"/>
            <a:extLst>
              <a:ext uri="{FF2B5EF4-FFF2-40B4-BE49-F238E27FC236}">
                <a16:creationId xmlns:a16="http://schemas.microsoft.com/office/drawing/2014/main" id="{347335F0-5A2C-4F4A-A5C0-2160E7C13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9329" y="5376703"/>
            <a:ext cx="676656" cy="676656"/>
          </a:xfrm>
          <a:prstGeom prst="rect">
            <a:avLst/>
          </a:prstGeom>
        </p:spPr>
      </p:pic>
      <p:pic>
        <p:nvPicPr>
          <p:cNvPr id="67" name="Graphic 15" descr="Envelope">
            <a:hlinkClick r:id="" action="ppaction://noaction"/>
            <a:extLst>
              <a:ext uri="{FF2B5EF4-FFF2-40B4-BE49-F238E27FC236}">
                <a16:creationId xmlns:a16="http://schemas.microsoft.com/office/drawing/2014/main" id="{1FF10AB2-DA20-4644-B3A4-F598F76A63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1558" y="5906099"/>
            <a:ext cx="676656" cy="676656"/>
          </a:xfrm>
          <a:prstGeom prst="rect">
            <a:avLst/>
          </a:prstGeom>
        </p:spPr>
      </p:pic>
      <p:pic>
        <p:nvPicPr>
          <p:cNvPr id="68" name="Graphic 16" descr="User">
            <a:hlinkClick r:id="" action="ppaction://noaction"/>
            <a:extLst>
              <a:ext uri="{FF2B5EF4-FFF2-40B4-BE49-F238E27FC236}">
                <a16:creationId xmlns:a16="http://schemas.microsoft.com/office/drawing/2014/main" id="{95924342-B847-44F7-8B81-1C60246882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88244" y="5906099"/>
            <a:ext cx="676656" cy="676656"/>
          </a:xfrm>
          <a:prstGeom prst="rect">
            <a:avLst/>
          </a:prstGeom>
        </p:spPr>
      </p:pic>
      <p:pic>
        <p:nvPicPr>
          <p:cNvPr id="69" name="Graphic 17" descr="Presentation with media">
            <a:hlinkClick r:id="" action="ppaction://noaction"/>
            <a:extLst>
              <a:ext uri="{FF2B5EF4-FFF2-40B4-BE49-F238E27FC236}">
                <a16:creationId xmlns:a16="http://schemas.microsoft.com/office/drawing/2014/main" id="{1C7C3ADF-D675-4AE2-8AB6-5B6CAFA2BC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3787" y="5904163"/>
            <a:ext cx="676656" cy="676656"/>
          </a:xfrm>
          <a:prstGeom prst="rect">
            <a:avLst/>
          </a:prstGeom>
        </p:spPr>
      </p:pic>
      <p:pic>
        <p:nvPicPr>
          <p:cNvPr id="70" name="Graphic 18" descr="Bar chart">
            <a:hlinkClick r:id="" action="ppaction://noaction"/>
            <a:extLst>
              <a:ext uri="{FF2B5EF4-FFF2-40B4-BE49-F238E27FC236}">
                <a16:creationId xmlns:a16="http://schemas.microsoft.com/office/drawing/2014/main" id="{C25F1874-BFC0-462C-BAA7-9FAB2FCD444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56016" y="5904163"/>
            <a:ext cx="676656" cy="676656"/>
          </a:xfrm>
          <a:prstGeom prst="rect">
            <a:avLst/>
          </a:prstGeom>
        </p:spPr>
      </p:pic>
      <p:pic>
        <p:nvPicPr>
          <p:cNvPr id="71" name="Graphic 19" descr="Home">
            <a:hlinkClick r:id="rId13" action="ppaction://hlinksldjump"/>
            <a:extLst>
              <a:ext uri="{FF2B5EF4-FFF2-40B4-BE49-F238E27FC236}">
                <a16:creationId xmlns:a16="http://schemas.microsoft.com/office/drawing/2014/main" id="{4E847C78-0DD5-4B04-8BF7-000A3491A2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7100" y="5906099"/>
            <a:ext cx="676656" cy="676656"/>
          </a:xfrm>
          <a:prstGeom prst="rect">
            <a:avLst/>
          </a:prstGeom>
        </p:spPr>
      </p:pic>
      <p:sp>
        <p:nvSpPr>
          <p:cNvPr id="9" name="矩形: 圆角 8">
            <a:extLst>
              <a:ext uri="{FF2B5EF4-FFF2-40B4-BE49-F238E27FC236}">
                <a16:creationId xmlns:a16="http://schemas.microsoft.com/office/drawing/2014/main" id="{277B7A8D-B0A7-4699-B2EF-7A2BD89F116D}"/>
              </a:ext>
            </a:extLst>
          </p:cNvPr>
          <p:cNvSpPr/>
          <p:nvPr/>
        </p:nvSpPr>
        <p:spPr bwMode="auto">
          <a:xfrm>
            <a:off x="1281037" y="1437621"/>
            <a:ext cx="3613354" cy="2830966"/>
          </a:xfrm>
          <a:prstGeom prst="roundRect">
            <a:avLst/>
          </a:prstGeom>
          <a:solidFill>
            <a:srgbClr val="097E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Data Formats</a:t>
            </a:r>
          </a:p>
          <a:p>
            <a:pPr algn="ct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400" dirty="0">
              <a:solidFill>
                <a:schemeClr val="bg1"/>
              </a:solidFill>
              <a:highlight>
                <a:srgbClr val="FFFF00"/>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SQL datetime2 precision &amp; DataWindow param binding </a:t>
            </a:r>
            <a:r>
              <a:rPr lang="en-US" sz="1400"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accent3">
                    <a:lumMod val="60000"/>
                    <a:lumOff val="40000"/>
                  </a:schemeClr>
                </a:solidFill>
                <a:latin typeface="Calibri" panose="020F0502020204030204" pitchFamily="34" charset="0"/>
                <a:cs typeface="Calibri" panose="020F0502020204030204" pitchFamily="34" charset="0"/>
              </a:rPr>
              <a:t>[R2]</a:t>
            </a:r>
          </a:p>
          <a:p>
            <a:pPr marL="285750" indent="-285750">
              <a:buFont typeface="Arial" panose="020B0604020202020204" pitchFamily="34" charset="0"/>
              <a:buChar cha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Support “%20” encoding in </a:t>
            </a:r>
            <a:r>
              <a:rPr lang="en-US" sz="1400" dirty="0" err="1">
                <a:solidFill>
                  <a:schemeClr val="tx1"/>
                </a:solidFill>
                <a:latin typeface="Calibri" panose="020F0502020204030204" pitchFamily="34" charset="0"/>
                <a:ea typeface="Calibri" panose="020F0502020204030204" pitchFamily="34" charset="0"/>
                <a:cs typeface="Calibri" panose="020F0502020204030204" pitchFamily="34" charset="0"/>
              </a:rPr>
              <a:t>UrlEncode</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accent3">
                    <a:lumMod val="60000"/>
                    <a:lumOff val="40000"/>
                  </a:schemeClr>
                </a:solidFill>
                <a:latin typeface="Calibri" panose="020F0502020204030204" pitchFamily="34" charset="0"/>
                <a:cs typeface="Calibri" panose="020F0502020204030204" pitchFamily="34" charset="0"/>
              </a:rPr>
              <a:t>[R2]</a:t>
            </a:r>
          </a:p>
          <a:p>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defTabSz="932472" fontAlgn="base">
              <a:spcBef>
                <a:spcPct val="0"/>
              </a:spcBef>
              <a:spcAft>
                <a:spcPct val="0"/>
              </a:spcAft>
            </a:pPr>
            <a:endParaRPr lang="en-US" sz="1400" dirty="0" err="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矩形: 圆角 71">
            <a:extLst>
              <a:ext uri="{FF2B5EF4-FFF2-40B4-BE49-F238E27FC236}">
                <a16:creationId xmlns:a16="http://schemas.microsoft.com/office/drawing/2014/main" id="{DC616CB0-052D-4D69-A2AF-EA8A780D93B0}"/>
              </a:ext>
            </a:extLst>
          </p:cNvPr>
          <p:cNvSpPr/>
          <p:nvPr/>
        </p:nvSpPr>
        <p:spPr bwMode="auto">
          <a:xfrm>
            <a:off x="5124378" y="2427679"/>
            <a:ext cx="1599410" cy="850850"/>
          </a:xfrm>
          <a:prstGeom prst="roundRect">
            <a:avLst/>
          </a:prstGeom>
          <a:solidFill>
            <a:srgbClr val="CED3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File Formats</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3" name="矩形: 圆角 72">
            <a:extLst>
              <a:ext uri="{FF2B5EF4-FFF2-40B4-BE49-F238E27FC236}">
                <a16:creationId xmlns:a16="http://schemas.microsoft.com/office/drawing/2014/main" id="{C241B673-7B34-4A3F-A52A-B4DD7596A199}"/>
              </a:ext>
            </a:extLst>
          </p:cNvPr>
          <p:cNvSpPr/>
          <p:nvPr/>
        </p:nvSpPr>
        <p:spPr bwMode="auto">
          <a:xfrm>
            <a:off x="6953775" y="2427680"/>
            <a:ext cx="1599410" cy="850849"/>
          </a:xfrm>
          <a:prstGeom prst="roundRect">
            <a:avLst/>
          </a:prstGeom>
          <a:solidFill>
            <a:srgbClr val="CED3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Platform </a:t>
            </a:r>
            <a:r>
              <a:rPr lang="en-US" sz="1800" b="1" i="1" dirty="0">
                <a:latin typeface="Calibri" panose="020F0502020204030204" pitchFamily="34" charset="0"/>
                <a:ea typeface="Calibri" panose="020F0502020204030204" pitchFamily="34" charset="0"/>
                <a:cs typeface="Calibri" panose="020F0502020204030204" pitchFamily="34" charset="0"/>
              </a:rPr>
              <a:t>&amp;</a:t>
            </a:r>
            <a:r>
              <a:rPr lang="en-US" sz="1800" b="1" dirty="0">
                <a:latin typeface="Calibri" panose="020F0502020204030204" pitchFamily="34" charset="0"/>
                <a:ea typeface="Calibri" panose="020F0502020204030204" pitchFamily="34" charset="0"/>
                <a:cs typeface="Calibri" panose="020F0502020204030204" pitchFamily="34" charset="0"/>
              </a:rPr>
              <a:t> Hardware</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4" name="矩形: 圆角 73">
            <a:extLst>
              <a:ext uri="{FF2B5EF4-FFF2-40B4-BE49-F238E27FC236}">
                <a16:creationId xmlns:a16="http://schemas.microsoft.com/office/drawing/2014/main" id="{E640BD6A-5481-425A-8269-8C4BBB46D04D}"/>
              </a:ext>
            </a:extLst>
          </p:cNvPr>
          <p:cNvSpPr/>
          <p:nvPr/>
        </p:nvSpPr>
        <p:spPr bwMode="auto">
          <a:xfrm>
            <a:off x="8821306" y="2427680"/>
            <a:ext cx="1599411" cy="850849"/>
          </a:xfrm>
          <a:prstGeom prst="roundRect">
            <a:avLst/>
          </a:prstGeom>
          <a:solidFill>
            <a:srgbClr val="CED3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i18n</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659093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13D4015-10A5-4B2C-8D69-315B9DF6E762}"/>
              </a:ext>
            </a:extLst>
          </p:cNvPr>
          <p:cNvSpPr/>
          <p:nvPr/>
        </p:nvSpPr>
        <p:spPr>
          <a:xfrm>
            <a:off x="0" y="5702300"/>
            <a:ext cx="12192000" cy="11557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a:extLst>
              <a:ext uri="{FF2B5EF4-FFF2-40B4-BE49-F238E27FC236}">
                <a16:creationId xmlns:a16="http://schemas.microsoft.com/office/drawing/2014/main" id="{5AFEDAE5-5C61-4BC6-BE13-6D6121026264}"/>
              </a:ext>
            </a:extLst>
          </p:cNvPr>
          <p:cNvGrpSpPr/>
          <p:nvPr/>
        </p:nvGrpSpPr>
        <p:grpSpPr>
          <a:xfrm>
            <a:off x="4402134" y="5175224"/>
            <a:ext cx="1455503" cy="1054151"/>
            <a:chOff x="537676" y="5175224"/>
            <a:chExt cx="1455503" cy="1054151"/>
          </a:xfrm>
        </p:grpSpPr>
        <p:sp>
          <p:nvSpPr>
            <p:cNvPr id="5" name="Oval 5">
              <a:extLst>
                <a:ext uri="{FF2B5EF4-FFF2-40B4-BE49-F238E27FC236}">
                  <a16:creationId xmlns:a16="http://schemas.microsoft.com/office/drawing/2014/main" id="{3A6E72D7-E7AD-43FC-A028-EC072AAE354A}"/>
                </a:ext>
              </a:extLst>
            </p:cNvPr>
            <p:cNvSpPr/>
            <p:nvPr/>
          </p:nvSpPr>
          <p:spPr>
            <a:xfrm>
              <a:off x="738352" y="5175224"/>
              <a:ext cx="1054151" cy="1054151"/>
            </a:xfrm>
            <a:prstGeom prst="ellipse">
              <a:avLst/>
            </a:prstGeom>
            <a:solidFill>
              <a:srgbClr val="2289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6">
              <a:extLst>
                <a:ext uri="{FF2B5EF4-FFF2-40B4-BE49-F238E27FC236}">
                  <a16:creationId xmlns:a16="http://schemas.microsoft.com/office/drawing/2014/main" id="{E992A458-2EDD-4259-A9A0-34183172B7CA}"/>
                </a:ext>
              </a:extLst>
            </p:cNvPr>
            <p:cNvSpPr/>
            <p:nvPr/>
          </p:nvSpPr>
          <p:spPr>
            <a:xfrm>
              <a:off x="537676" y="5695949"/>
              <a:ext cx="205167" cy="224632"/>
            </a:xfrm>
            <a:custGeom>
              <a:avLst/>
              <a:gdLst>
                <a:gd name="connsiteX0" fmla="*/ 0 w 163118"/>
                <a:gd name="connsiteY0" fmla="*/ 0 h 178594"/>
                <a:gd name="connsiteX1" fmla="*/ 163118 w 163118"/>
                <a:gd name="connsiteY1" fmla="*/ 0 h 178594"/>
                <a:gd name="connsiteX2" fmla="*/ 163118 w 163118"/>
                <a:gd name="connsiteY2" fmla="*/ 178594 h 178594"/>
                <a:gd name="connsiteX3" fmla="*/ 163117 w 163118"/>
                <a:gd name="connsiteY3" fmla="*/ 178594 h 178594"/>
                <a:gd name="connsiteX4" fmla="*/ 163117 w 163118"/>
                <a:gd name="connsiteY4" fmla="*/ 163117 h 178594"/>
                <a:gd name="connsiteX5" fmla="*/ 0 w 163118"/>
                <a:gd name="connsiteY5"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8" h="178594">
                  <a:moveTo>
                    <a:pt x="0" y="0"/>
                  </a:moveTo>
                  <a:lnTo>
                    <a:pt x="163118" y="0"/>
                  </a:lnTo>
                  <a:lnTo>
                    <a:pt x="163118" y="178594"/>
                  </a:lnTo>
                  <a:lnTo>
                    <a:pt x="163117" y="178594"/>
                  </a:lnTo>
                  <a:lnTo>
                    <a:pt x="163117" y="163117"/>
                  </a:lnTo>
                  <a:cubicBezTo>
                    <a:pt x="163117" y="73030"/>
                    <a:pt x="90087" y="0"/>
                    <a:pt x="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7">
              <a:extLst>
                <a:ext uri="{FF2B5EF4-FFF2-40B4-BE49-F238E27FC236}">
                  <a16:creationId xmlns:a16="http://schemas.microsoft.com/office/drawing/2014/main" id="{10195EA9-FC9D-47F2-9B4C-3328C8D22178}"/>
                </a:ext>
              </a:extLst>
            </p:cNvPr>
            <p:cNvSpPr/>
            <p:nvPr/>
          </p:nvSpPr>
          <p:spPr>
            <a:xfrm flipH="1">
              <a:off x="1788012" y="5695949"/>
              <a:ext cx="205167" cy="224632"/>
            </a:xfrm>
            <a:custGeom>
              <a:avLst/>
              <a:gdLst>
                <a:gd name="connsiteX0" fmla="*/ 0 w 163118"/>
                <a:gd name="connsiteY0" fmla="*/ 0 h 178594"/>
                <a:gd name="connsiteX1" fmla="*/ 163118 w 163118"/>
                <a:gd name="connsiteY1" fmla="*/ 0 h 178594"/>
                <a:gd name="connsiteX2" fmla="*/ 163118 w 163118"/>
                <a:gd name="connsiteY2" fmla="*/ 178594 h 178594"/>
                <a:gd name="connsiteX3" fmla="*/ 163117 w 163118"/>
                <a:gd name="connsiteY3" fmla="*/ 178594 h 178594"/>
                <a:gd name="connsiteX4" fmla="*/ 163117 w 163118"/>
                <a:gd name="connsiteY4" fmla="*/ 163117 h 178594"/>
                <a:gd name="connsiteX5" fmla="*/ 0 w 163118"/>
                <a:gd name="connsiteY5"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8" h="178594">
                  <a:moveTo>
                    <a:pt x="0" y="0"/>
                  </a:moveTo>
                  <a:lnTo>
                    <a:pt x="163118" y="0"/>
                  </a:lnTo>
                  <a:lnTo>
                    <a:pt x="163118" y="178594"/>
                  </a:lnTo>
                  <a:lnTo>
                    <a:pt x="163117" y="178594"/>
                  </a:lnTo>
                  <a:lnTo>
                    <a:pt x="163117" y="163117"/>
                  </a:lnTo>
                  <a:cubicBezTo>
                    <a:pt x="163117" y="73030"/>
                    <a:pt x="90087" y="0"/>
                    <a:pt x="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14" descr="Flip calendar">
            <a:hlinkClick r:id="rId2" action="ppaction://hlinksldjump"/>
            <a:extLst>
              <a:ext uri="{FF2B5EF4-FFF2-40B4-BE49-F238E27FC236}">
                <a16:creationId xmlns:a16="http://schemas.microsoft.com/office/drawing/2014/main" id="{591E51BB-92A1-4137-B69A-62C09F6F6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9329" y="5906099"/>
            <a:ext cx="676656" cy="676656"/>
          </a:xfrm>
          <a:prstGeom prst="rect">
            <a:avLst/>
          </a:prstGeom>
        </p:spPr>
      </p:pic>
      <p:pic>
        <p:nvPicPr>
          <p:cNvPr id="10" name="Graphic 15" descr="Envelope">
            <a:hlinkClick r:id="" action="ppaction://noaction"/>
            <a:extLst>
              <a:ext uri="{FF2B5EF4-FFF2-40B4-BE49-F238E27FC236}">
                <a16:creationId xmlns:a16="http://schemas.microsoft.com/office/drawing/2014/main" id="{5ED522E8-1EF5-4D9E-83AD-1E39D4EAE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1558" y="5364677"/>
            <a:ext cx="676656" cy="676656"/>
          </a:xfrm>
          <a:prstGeom prst="rect">
            <a:avLst/>
          </a:prstGeom>
        </p:spPr>
      </p:pic>
      <p:pic>
        <p:nvPicPr>
          <p:cNvPr id="11" name="Graphic 16" descr="User">
            <a:hlinkClick r:id="" action="ppaction://noaction"/>
            <a:extLst>
              <a:ext uri="{FF2B5EF4-FFF2-40B4-BE49-F238E27FC236}">
                <a16:creationId xmlns:a16="http://schemas.microsoft.com/office/drawing/2014/main" id="{186C5596-73AB-4F96-BA34-BC3398071B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88244" y="5906099"/>
            <a:ext cx="676656" cy="676656"/>
          </a:xfrm>
          <a:prstGeom prst="rect">
            <a:avLst/>
          </a:prstGeom>
        </p:spPr>
      </p:pic>
      <p:pic>
        <p:nvPicPr>
          <p:cNvPr id="12" name="Graphic 17" descr="Presentation with media">
            <a:hlinkClick r:id="" action="ppaction://noaction"/>
            <a:extLst>
              <a:ext uri="{FF2B5EF4-FFF2-40B4-BE49-F238E27FC236}">
                <a16:creationId xmlns:a16="http://schemas.microsoft.com/office/drawing/2014/main" id="{0D99AF9B-6D46-487A-969E-C9169F12EA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3787" y="5904163"/>
            <a:ext cx="676656" cy="676656"/>
          </a:xfrm>
          <a:prstGeom prst="rect">
            <a:avLst/>
          </a:prstGeom>
        </p:spPr>
      </p:pic>
      <p:pic>
        <p:nvPicPr>
          <p:cNvPr id="13" name="Graphic 18" descr="Bar chart">
            <a:hlinkClick r:id="" action="ppaction://noaction"/>
            <a:extLst>
              <a:ext uri="{FF2B5EF4-FFF2-40B4-BE49-F238E27FC236}">
                <a16:creationId xmlns:a16="http://schemas.microsoft.com/office/drawing/2014/main" id="{B13AABC9-4FBA-4A38-8B1B-29ED137F2F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56016" y="5904163"/>
            <a:ext cx="676656" cy="676656"/>
          </a:xfrm>
          <a:prstGeom prst="rect">
            <a:avLst/>
          </a:prstGeom>
        </p:spPr>
      </p:pic>
      <p:pic>
        <p:nvPicPr>
          <p:cNvPr id="14" name="Graphic 19" descr="Home">
            <a:hlinkClick r:id="rId13" action="ppaction://hlinksldjump"/>
            <a:extLst>
              <a:ext uri="{FF2B5EF4-FFF2-40B4-BE49-F238E27FC236}">
                <a16:creationId xmlns:a16="http://schemas.microsoft.com/office/drawing/2014/main" id="{56F4C1BC-03F5-4B12-8BB2-D51A2AB322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7100" y="5906099"/>
            <a:ext cx="676656" cy="676656"/>
          </a:xfrm>
          <a:prstGeom prst="rect">
            <a:avLst/>
          </a:prstGeom>
        </p:spPr>
      </p:pic>
      <p:sp>
        <p:nvSpPr>
          <p:cNvPr id="16" name="矩形: 圆角 15">
            <a:extLst>
              <a:ext uri="{FF2B5EF4-FFF2-40B4-BE49-F238E27FC236}">
                <a16:creationId xmlns:a16="http://schemas.microsoft.com/office/drawing/2014/main" id="{B89FA7A8-7354-4770-800C-EE573DDD01B3}"/>
              </a:ext>
            </a:extLst>
          </p:cNvPr>
          <p:cNvSpPr/>
          <p:nvPr/>
        </p:nvSpPr>
        <p:spPr bwMode="auto">
          <a:xfrm>
            <a:off x="3072299" y="1783988"/>
            <a:ext cx="3613354" cy="2138235"/>
          </a:xfrm>
          <a:prstGeom prst="roundRect">
            <a:avLst/>
          </a:prstGeom>
          <a:solidFill>
            <a:srgbClr val="097E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File Formats</a:t>
            </a:r>
          </a:p>
          <a:p>
            <a:pPr algn="ct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1400" dirty="0">
                <a:solidFill>
                  <a:schemeClr val="tx1"/>
                </a:solidFill>
                <a:latin typeface="Calibri" panose="020F0502020204030204" pitchFamily="34" charset="0"/>
                <a:ea typeface="Calibri" panose="020F0502020204030204" pitchFamily="34" charset="0"/>
                <a:cs typeface="Calibri" panose="020F0502020204030204" pitchFamily="34" charset="0"/>
              </a:rPr>
              <a:t>Better support for SVG </a:t>
            </a:r>
            <a:r>
              <a:rPr lang="en-US" altLang="zh-CN" sz="1400" dirty="0">
                <a:solidFill>
                  <a:schemeClr val="accent3">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accent3">
                    <a:lumMod val="60000"/>
                    <a:lumOff val="40000"/>
                  </a:schemeClr>
                </a:solidFill>
                <a:latin typeface="Calibri" panose="020F0502020204030204" pitchFamily="34" charset="0"/>
                <a:cs typeface="Calibri" panose="020F0502020204030204" pitchFamily="34" charset="0"/>
              </a:rPr>
              <a:t>[R2] </a:t>
            </a:r>
            <a:r>
              <a:rPr lang="en-US" sz="1400" dirty="0">
                <a:solidFill>
                  <a:srgbClr val="FFE399"/>
                </a:solidFill>
                <a:latin typeface="Calibri" panose="020F0502020204030204" pitchFamily="34" charset="0"/>
                <a:cs typeface="Calibri" panose="020F0502020204030204" pitchFamily="34" charset="0"/>
              </a:rPr>
              <a:t>[R3]</a:t>
            </a:r>
          </a:p>
          <a:p>
            <a:pPr marL="342900" indent="-342900">
              <a:buFont typeface="Arial" panose="020B0604020202020204" pitchFamily="34" charset="0"/>
              <a:buChar char="•"/>
            </a:pPr>
            <a:endParaRPr lang="en-US" sz="1400" dirty="0">
              <a:solidFill>
                <a:schemeClr val="bg1"/>
              </a:solidFill>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PDF features: ISO 14289 compliance </a:t>
            </a:r>
            <a:r>
              <a:rPr lang="en-US" sz="1400" dirty="0">
                <a:solidFill>
                  <a:schemeClr val="bg1"/>
                </a:solidFill>
                <a:latin typeface="Calibri" panose="020F0502020204030204" pitchFamily="34" charset="0"/>
                <a:cs typeface="Calibri" panose="020F0502020204030204" pitchFamily="34" charset="0"/>
              </a:rPr>
              <a:t> </a:t>
            </a:r>
            <a:r>
              <a:rPr lang="en-US" sz="1400" dirty="0">
                <a:solidFill>
                  <a:srgbClr val="FFE399"/>
                </a:solidFill>
                <a:latin typeface="Calibri" panose="020F0502020204030204" pitchFamily="34" charset="0"/>
                <a:cs typeface="Calibri" panose="020F0502020204030204" pitchFamily="34" charset="0"/>
              </a:rPr>
              <a:t>--[R3]</a:t>
            </a:r>
          </a:p>
          <a:p>
            <a:pPr marL="342900" indent="-342900">
              <a:buFont typeface="Arial" panose="020B0604020202020204" pitchFamily="34" charset="0"/>
              <a:buChar cha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矩形: 圆角 17">
            <a:extLst>
              <a:ext uri="{FF2B5EF4-FFF2-40B4-BE49-F238E27FC236}">
                <a16:creationId xmlns:a16="http://schemas.microsoft.com/office/drawing/2014/main" id="{D1FC7336-EB44-4A34-B6C2-1ED2FD3097EA}"/>
              </a:ext>
            </a:extLst>
          </p:cNvPr>
          <p:cNvSpPr/>
          <p:nvPr/>
        </p:nvSpPr>
        <p:spPr bwMode="auto">
          <a:xfrm>
            <a:off x="6953774" y="2427681"/>
            <a:ext cx="1599410" cy="850849"/>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Platform </a:t>
            </a:r>
            <a:r>
              <a:rPr lang="en-US" sz="1800" b="1" i="1" dirty="0">
                <a:latin typeface="Calibri" panose="020F0502020204030204" pitchFamily="34" charset="0"/>
                <a:ea typeface="Calibri" panose="020F0502020204030204" pitchFamily="34" charset="0"/>
                <a:cs typeface="Calibri" panose="020F0502020204030204" pitchFamily="34" charset="0"/>
              </a:rPr>
              <a:t>&amp;</a:t>
            </a:r>
            <a:r>
              <a:rPr lang="en-US" sz="1800" b="1" dirty="0">
                <a:latin typeface="Calibri" panose="020F0502020204030204" pitchFamily="34" charset="0"/>
                <a:ea typeface="Calibri" panose="020F0502020204030204" pitchFamily="34" charset="0"/>
                <a:cs typeface="Calibri" panose="020F0502020204030204" pitchFamily="34" charset="0"/>
              </a:rPr>
              <a:t> Hardware</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矩形: 圆角 18">
            <a:extLst>
              <a:ext uri="{FF2B5EF4-FFF2-40B4-BE49-F238E27FC236}">
                <a16:creationId xmlns:a16="http://schemas.microsoft.com/office/drawing/2014/main" id="{30E00E68-1110-4EBF-85BA-26706A3D58C8}"/>
              </a:ext>
            </a:extLst>
          </p:cNvPr>
          <p:cNvSpPr/>
          <p:nvPr/>
        </p:nvSpPr>
        <p:spPr bwMode="auto">
          <a:xfrm>
            <a:off x="8821305" y="2427681"/>
            <a:ext cx="1599411" cy="850849"/>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i18n</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itle 7">
            <a:extLst>
              <a:ext uri="{FF2B5EF4-FFF2-40B4-BE49-F238E27FC236}">
                <a16:creationId xmlns:a16="http://schemas.microsoft.com/office/drawing/2014/main" id="{6DAC80E6-D019-490E-BC24-E04008B43B79}"/>
              </a:ext>
            </a:extLst>
          </p:cNvPr>
          <p:cNvSpPr>
            <a:spLocks noGrp="1"/>
          </p:cNvSpPr>
          <p:nvPr>
            <p:ph type="title"/>
          </p:nvPr>
        </p:nvSpPr>
        <p:spPr>
          <a:xfrm>
            <a:off x="588263" y="457200"/>
            <a:ext cx="11018520" cy="553998"/>
          </a:xfrm>
        </p:spPr>
        <p:txBody>
          <a:bodyPr/>
          <a:lstStyle/>
          <a:p>
            <a:r>
              <a:rPr lang="en-US" altLang="zh-CN" dirty="0"/>
              <a:t>Compatibility &amp; Interoperability</a:t>
            </a:r>
            <a:endParaRPr lang="en-US" dirty="0"/>
          </a:p>
        </p:txBody>
      </p:sp>
      <p:sp>
        <p:nvSpPr>
          <p:cNvPr id="21" name="矩形: 圆角 20">
            <a:extLst>
              <a:ext uri="{FF2B5EF4-FFF2-40B4-BE49-F238E27FC236}">
                <a16:creationId xmlns:a16="http://schemas.microsoft.com/office/drawing/2014/main" id="{63945E3F-6CD0-4C02-B1F6-179DD9CC1556}"/>
              </a:ext>
            </a:extLst>
          </p:cNvPr>
          <p:cNvSpPr/>
          <p:nvPr/>
        </p:nvSpPr>
        <p:spPr bwMode="auto">
          <a:xfrm>
            <a:off x="1204768" y="2427680"/>
            <a:ext cx="1599410" cy="850850"/>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Data Formats</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197530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599E04E4-934B-4A0B-A8E9-3F7CDE899DF1}"/>
              </a:ext>
            </a:extLst>
          </p:cNvPr>
          <p:cNvSpPr/>
          <p:nvPr/>
        </p:nvSpPr>
        <p:spPr>
          <a:xfrm>
            <a:off x="0" y="5702300"/>
            <a:ext cx="12192000" cy="11557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
            <a:extLst>
              <a:ext uri="{FF2B5EF4-FFF2-40B4-BE49-F238E27FC236}">
                <a16:creationId xmlns:a16="http://schemas.microsoft.com/office/drawing/2014/main" id="{00BFF82F-3BF7-4B12-9BE4-DDF5F418424C}"/>
              </a:ext>
            </a:extLst>
          </p:cNvPr>
          <p:cNvGrpSpPr/>
          <p:nvPr/>
        </p:nvGrpSpPr>
        <p:grpSpPr>
          <a:xfrm>
            <a:off x="6309734" y="5175224"/>
            <a:ext cx="1480903" cy="1054151"/>
            <a:chOff x="524976" y="5175224"/>
            <a:chExt cx="1480903" cy="1054151"/>
          </a:xfrm>
        </p:grpSpPr>
        <p:sp>
          <p:nvSpPr>
            <p:cNvPr id="18" name="Oval 5">
              <a:extLst>
                <a:ext uri="{FF2B5EF4-FFF2-40B4-BE49-F238E27FC236}">
                  <a16:creationId xmlns:a16="http://schemas.microsoft.com/office/drawing/2014/main" id="{208A4ED9-BFDB-4ED7-A6DF-2F798DBF2252}"/>
                </a:ext>
              </a:extLst>
            </p:cNvPr>
            <p:cNvSpPr/>
            <p:nvPr/>
          </p:nvSpPr>
          <p:spPr>
            <a:xfrm>
              <a:off x="738352" y="5175224"/>
              <a:ext cx="1054151" cy="1054151"/>
            </a:xfrm>
            <a:prstGeom prst="ellipse">
              <a:avLst/>
            </a:prstGeom>
            <a:solidFill>
              <a:srgbClr val="2289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6">
              <a:extLst>
                <a:ext uri="{FF2B5EF4-FFF2-40B4-BE49-F238E27FC236}">
                  <a16:creationId xmlns:a16="http://schemas.microsoft.com/office/drawing/2014/main" id="{75DFF790-7873-4C77-9632-FEA0F9364218}"/>
                </a:ext>
              </a:extLst>
            </p:cNvPr>
            <p:cNvSpPr/>
            <p:nvPr/>
          </p:nvSpPr>
          <p:spPr>
            <a:xfrm>
              <a:off x="524976" y="5702299"/>
              <a:ext cx="205167" cy="224632"/>
            </a:xfrm>
            <a:custGeom>
              <a:avLst/>
              <a:gdLst>
                <a:gd name="connsiteX0" fmla="*/ 0 w 163118"/>
                <a:gd name="connsiteY0" fmla="*/ 0 h 178594"/>
                <a:gd name="connsiteX1" fmla="*/ 163118 w 163118"/>
                <a:gd name="connsiteY1" fmla="*/ 0 h 178594"/>
                <a:gd name="connsiteX2" fmla="*/ 163118 w 163118"/>
                <a:gd name="connsiteY2" fmla="*/ 178594 h 178594"/>
                <a:gd name="connsiteX3" fmla="*/ 163117 w 163118"/>
                <a:gd name="connsiteY3" fmla="*/ 178594 h 178594"/>
                <a:gd name="connsiteX4" fmla="*/ 163117 w 163118"/>
                <a:gd name="connsiteY4" fmla="*/ 163117 h 178594"/>
                <a:gd name="connsiteX5" fmla="*/ 0 w 163118"/>
                <a:gd name="connsiteY5"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8" h="178594">
                  <a:moveTo>
                    <a:pt x="0" y="0"/>
                  </a:moveTo>
                  <a:lnTo>
                    <a:pt x="163118" y="0"/>
                  </a:lnTo>
                  <a:lnTo>
                    <a:pt x="163118" y="178594"/>
                  </a:lnTo>
                  <a:lnTo>
                    <a:pt x="163117" y="178594"/>
                  </a:lnTo>
                  <a:lnTo>
                    <a:pt x="163117" y="163117"/>
                  </a:lnTo>
                  <a:cubicBezTo>
                    <a:pt x="163117" y="73030"/>
                    <a:pt x="90087" y="0"/>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7">
              <a:extLst>
                <a:ext uri="{FF2B5EF4-FFF2-40B4-BE49-F238E27FC236}">
                  <a16:creationId xmlns:a16="http://schemas.microsoft.com/office/drawing/2014/main" id="{2166112B-CC34-47D0-AC60-BEFCA0A415CB}"/>
                </a:ext>
              </a:extLst>
            </p:cNvPr>
            <p:cNvSpPr/>
            <p:nvPr/>
          </p:nvSpPr>
          <p:spPr>
            <a:xfrm flipH="1">
              <a:off x="1800712" y="5702299"/>
              <a:ext cx="205167" cy="224632"/>
            </a:xfrm>
            <a:custGeom>
              <a:avLst/>
              <a:gdLst>
                <a:gd name="connsiteX0" fmla="*/ 0 w 163118"/>
                <a:gd name="connsiteY0" fmla="*/ 0 h 178594"/>
                <a:gd name="connsiteX1" fmla="*/ 163118 w 163118"/>
                <a:gd name="connsiteY1" fmla="*/ 0 h 178594"/>
                <a:gd name="connsiteX2" fmla="*/ 163118 w 163118"/>
                <a:gd name="connsiteY2" fmla="*/ 178594 h 178594"/>
                <a:gd name="connsiteX3" fmla="*/ 163117 w 163118"/>
                <a:gd name="connsiteY3" fmla="*/ 178594 h 178594"/>
                <a:gd name="connsiteX4" fmla="*/ 163117 w 163118"/>
                <a:gd name="connsiteY4" fmla="*/ 163117 h 178594"/>
                <a:gd name="connsiteX5" fmla="*/ 0 w 163118"/>
                <a:gd name="connsiteY5"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18" h="178594">
                  <a:moveTo>
                    <a:pt x="0" y="0"/>
                  </a:moveTo>
                  <a:lnTo>
                    <a:pt x="163118" y="0"/>
                  </a:lnTo>
                  <a:lnTo>
                    <a:pt x="163118" y="178594"/>
                  </a:lnTo>
                  <a:lnTo>
                    <a:pt x="163117" y="178594"/>
                  </a:lnTo>
                  <a:lnTo>
                    <a:pt x="163117" y="163117"/>
                  </a:lnTo>
                  <a:cubicBezTo>
                    <a:pt x="163117" y="73030"/>
                    <a:pt x="90087" y="0"/>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14" descr="Flip calendar">
            <a:hlinkClick r:id="rId2" action="ppaction://hlinksldjump"/>
            <a:extLst>
              <a:ext uri="{FF2B5EF4-FFF2-40B4-BE49-F238E27FC236}">
                <a16:creationId xmlns:a16="http://schemas.microsoft.com/office/drawing/2014/main" id="{E0FEC68C-4FD9-4847-AA53-0CFA31DC4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9329" y="5906099"/>
            <a:ext cx="676656" cy="676656"/>
          </a:xfrm>
          <a:prstGeom prst="rect">
            <a:avLst/>
          </a:prstGeom>
        </p:spPr>
      </p:pic>
      <p:pic>
        <p:nvPicPr>
          <p:cNvPr id="23" name="Graphic 15" descr="Envelope">
            <a:hlinkClick r:id="" action="ppaction://noaction"/>
            <a:extLst>
              <a:ext uri="{FF2B5EF4-FFF2-40B4-BE49-F238E27FC236}">
                <a16:creationId xmlns:a16="http://schemas.microsoft.com/office/drawing/2014/main" id="{D0ADF913-2BC1-4CD2-B006-BFABF6998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1558" y="5906099"/>
            <a:ext cx="676656" cy="676656"/>
          </a:xfrm>
          <a:prstGeom prst="rect">
            <a:avLst/>
          </a:prstGeom>
        </p:spPr>
      </p:pic>
      <p:pic>
        <p:nvPicPr>
          <p:cNvPr id="24" name="Graphic 16" descr="User">
            <a:hlinkClick r:id="" action="ppaction://noaction"/>
            <a:extLst>
              <a:ext uri="{FF2B5EF4-FFF2-40B4-BE49-F238E27FC236}">
                <a16:creationId xmlns:a16="http://schemas.microsoft.com/office/drawing/2014/main" id="{8A96FB12-CB75-4D75-8091-B7C461ACEF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88244" y="5906099"/>
            <a:ext cx="676656" cy="676656"/>
          </a:xfrm>
          <a:prstGeom prst="rect">
            <a:avLst/>
          </a:prstGeom>
        </p:spPr>
      </p:pic>
      <p:pic>
        <p:nvPicPr>
          <p:cNvPr id="25" name="Graphic 17" descr="Presentation with media">
            <a:hlinkClick r:id="" action="ppaction://noaction"/>
            <a:extLst>
              <a:ext uri="{FF2B5EF4-FFF2-40B4-BE49-F238E27FC236}">
                <a16:creationId xmlns:a16="http://schemas.microsoft.com/office/drawing/2014/main" id="{8A291236-911C-4843-9AD5-1406C2E5D7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3787" y="5386805"/>
            <a:ext cx="676656" cy="676656"/>
          </a:xfrm>
          <a:prstGeom prst="rect">
            <a:avLst/>
          </a:prstGeom>
        </p:spPr>
      </p:pic>
      <p:pic>
        <p:nvPicPr>
          <p:cNvPr id="26" name="Graphic 18" descr="Bar chart">
            <a:hlinkClick r:id="" action="ppaction://noaction"/>
            <a:extLst>
              <a:ext uri="{FF2B5EF4-FFF2-40B4-BE49-F238E27FC236}">
                <a16:creationId xmlns:a16="http://schemas.microsoft.com/office/drawing/2014/main" id="{5B7C7820-A394-4DDC-A148-3291704A5D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56016" y="5904163"/>
            <a:ext cx="676656" cy="676656"/>
          </a:xfrm>
          <a:prstGeom prst="rect">
            <a:avLst/>
          </a:prstGeom>
        </p:spPr>
      </p:pic>
      <p:pic>
        <p:nvPicPr>
          <p:cNvPr id="27" name="Graphic 19" descr="Home">
            <a:hlinkClick r:id="rId13" action="ppaction://hlinksldjump"/>
            <a:extLst>
              <a:ext uri="{FF2B5EF4-FFF2-40B4-BE49-F238E27FC236}">
                <a16:creationId xmlns:a16="http://schemas.microsoft.com/office/drawing/2014/main" id="{74A7BC15-2FF1-4E7B-874D-FD9A164862C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7100" y="5906099"/>
            <a:ext cx="676656" cy="676656"/>
          </a:xfrm>
          <a:prstGeom prst="rect">
            <a:avLst/>
          </a:prstGeom>
        </p:spPr>
      </p:pic>
      <p:sp>
        <p:nvSpPr>
          <p:cNvPr id="33" name="Title 7">
            <a:extLst>
              <a:ext uri="{FF2B5EF4-FFF2-40B4-BE49-F238E27FC236}">
                <a16:creationId xmlns:a16="http://schemas.microsoft.com/office/drawing/2014/main" id="{118521F0-4EB8-4C15-820F-EC166D52D728}"/>
              </a:ext>
            </a:extLst>
          </p:cNvPr>
          <p:cNvSpPr>
            <a:spLocks noGrp="1"/>
          </p:cNvSpPr>
          <p:nvPr>
            <p:ph type="title"/>
          </p:nvPr>
        </p:nvSpPr>
        <p:spPr>
          <a:xfrm>
            <a:off x="588263" y="457200"/>
            <a:ext cx="11018520" cy="553998"/>
          </a:xfrm>
        </p:spPr>
        <p:txBody>
          <a:bodyPr/>
          <a:lstStyle/>
          <a:p>
            <a:r>
              <a:rPr lang="en-US" altLang="zh-CN" dirty="0"/>
              <a:t>Compatibility &amp; Interoperability</a:t>
            </a:r>
            <a:endParaRPr lang="en-US" dirty="0"/>
          </a:p>
        </p:txBody>
      </p:sp>
      <p:sp>
        <p:nvSpPr>
          <p:cNvPr id="37" name="矩形: 圆角 17">
            <a:extLst>
              <a:ext uri="{FF2B5EF4-FFF2-40B4-BE49-F238E27FC236}">
                <a16:creationId xmlns:a16="http://schemas.microsoft.com/office/drawing/2014/main" id="{FB4508BF-1E3E-4225-BC83-20E2C032E3BE}"/>
              </a:ext>
            </a:extLst>
          </p:cNvPr>
          <p:cNvSpPr/>
          <p:nvPr/>
        </p:nvSpPr>
        <p:spPr bwMode="auto">
          <a:xfrm>
            <a:off x="3072299" y="2427681"/>
            <a:ext cx="1599410" cy="850849"/>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File Formats</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矩形: 圆角 18">
            <a:extLst>
              <a:ext uri="{FF2B5EF4-FFF2-40B4-BE49-F238E27FC236}">
                <a16:creationId xmlns:a16="http://schemas.microsoft.com/office/drawing/2014/main" id="{F46B15C0-F6A8-4DBD-A3B7-59653C43457C}"/>
              </a:ext>
            </a:extLst>
          </p:cNvPr>
          <p:cNvSpPr/>
          <p:nvPr/>
        </p:nvSpPr>
        <p:spPr bwMode="auto">
          <a:xfrm>
            <a:off x="8821305" y="2427681"/>
            <a:ext cx="1599411" cy="850849"/>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i18n</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矩形: 圆角 15">
            <a:extLst>
              <a:ext uri="{FF2B5EF4-FFF2-40B4-BE49-F238E27FC236}">
                <a16:creationId xmlns:a16="http://schemas.microsoft.com/office/drawing/2014/main" id="{3C093C05-A48C-4946-B9DE-A1FF12A8C070}"/>
              </a:ext>
            </a:extLst>
          </p:cNvPr>
          <p:cNvSpPr/>
          <p:nvPr/>
        </p:nvSpPr>
        <p:spPr bwMode="auto">
          <a:xfrm>
            <a:off x="4939830" y="1783988"/>
            <a:ext cx="3613354" cy="2812860"/>
          </a:xfrm>
          <a:prstGeom prst="roundRect">
            <a:avLst/>
          </a:prstGeom>
          <a:solidFill>
            <a:srgbClr val="097E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Platform &amp; Hardware</a:t>
            </a:r>
          </a:p>
          <a:p>
            <a:pPr algn="ct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Long type for large-screen sizing-- </a:t>
            </a:r>
            <a:r>
              <a:rPr lang="en-US" sz="1400" dirty="0">
                <a:solidFill>
                  <a:srgbClr val="FFE399"/>
                </a:solidFill>
                <a:latin typeface="Calibri" panose="020F0502020204030204" pitchFamily="34" charset="0"/>
                <a:cs typeface="Calibri" panose="020F0502020204030204" pitchFamily="34" charset="0"/>
              </a:rPr>
              <a:t>[R3]</a:t>
            </a:r>
          </a:p>
          <a:p>
            <a:pPr marL="342900" indent="-342900">
              <a:buFont typeface="Arial" panose="020B0604020202020204" pitchFamily="34" charset="0"/>
              <a:buChar cha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ARM-based Windows &amp; VM runtime support </a:t>
            </a:r>
            <a:r>
              <a:rPr lang="en-US" sz="1400" dirty="0">
                <a:solidFill>
                  <a:srgbClr val="FFE399"/>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FFE399"/>
                </a:solidFill>
                <a:latin typeface="Calibri" panose="020F0502020204030204" pitchFamily="34" charset="0"/>
                <a:cs typeface="Calibri" panose="020F0502020204030204" pitchFamily="34" charset="0"/>
              </a:rPr>
              <a:t>[R3]</a:t>
            </a:r>
          </a:p>
          <a:p>
            <a:pPr marL="342900" indent="-342900">
              <a:buFont typeface="Arial" panose="020B0604020202020204" pitchFamily="34" charset="0"/>
              <a:buChar cha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TSAWARE flagging at build time </a:t>
            </a:r>
            <a:r>
              <a:rPr lang="en-US" sz="1400" dirty="0">
                <a:solidFill>
                  <a:srgbClr val="FFE399"/>
                </a:solidFill>
                <a:latin typeface="Calibri" panose="020F0502020204030204" pitchFamily="34" charset="0"/>
                <a:cs typeface="Calibri" panose="020F0502020204030204" pitchFamily="34" charset="0"/>
              </a:rPr>
              <a:t>--[R3]</a:t>
            </a:r>
          </a:p>
        </p:txBody>
      </p:sp>
      <p:sp>
        <p:nvSpPr>
          <p:cNvPr id="21" name="矩形: 圆角 20">
            <a:extLst>
              <a:ext uri="{FF2B5EF4-FFF2-40B4-BE49-F238E27FC236}">
                <a16:creationId xmlns:a16="http://schemas.microsoft.com/office/drawing/2014/main" id="{A5834AEB-7BAC-4A6C-8B43-94E79305FA7F}"/>
              </a:ext>
            </a:extLst>
          </p:cNvPr>
          <p:cNvSpPr/>
          <p:nvPr/>
        </p:nvSpPr>
        <p:spPr bwMode="auto">
          <a:xfrm>
            <a:off x="1204768" y="2427680"/>
            <a:ext cx="1599410" cy="850850"/>
          </a:xfrm>
          <a:prstGeom prst="roundRect">
            <a:avLst/>
          </a:prstGeom>
          <a:solidFill>
            <a:srgbClr val="D5D9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Data Formats</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498998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104_1*o_h_i*1_2_4"/>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GROUP_CODE" val="o1-1"/>
  <p:tag name="KSO_WM_UNIT_TYPE" val="o_h_i"/>
  <p:tag name="KSO_WM_UNIT_INDEX" val="1_2_4"/>
  <p:tag name="KSO_WM_DIAGRAM_MAX_ITEMCNT" val="6"/>
  <p:tag name="KSO_WM_DIAGRAM_MIN_ITEMCNT" val="3"/>
  <p:tag name="KSO_WM_DIAGRAM_VIRTUALLY_FRAME" val="{&quot;height&quot;:401.5495544433594,&quot;left&quot;:39.158976377952754,&quot;top&quot;:108.57522277832031,&quot;width&quot;:876.3813385826772}"/>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25"/>
  <p:tag name="KSO_WM_DIAGRAM_USE_COLOR_VALUE" val="{&quot;color_scheme&quot;:1,&quot;color_type&quot;:1,&quot;theme_color_indexes&quot;:[5,6,5,6,5,6]}"/>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104_1*o_h_i*1_3_4"/>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GROUP_CODE" val="o1-1"/>
  <p:tag name="KSO_WM_UNIT_TYPE" val="o_h_i"/>
  <p:tag name="KSO_WM_UNIT_INDEX" val="1_3_4"/>
  <p:tag name="KSO_WM_DIAGRAM_MAX_ITEMCNT" val="6"/>
  <p:tag name="KSO_WM_DIAGRAM_MIN_ITEMCNT" val="3"/>
  <p:tag name="KSO_WM_DIAGRAM_VIRTUALLY_FRAME" val="{&quot;height&quot;:401.5495544433594,&quot;left&quot;:39.158976377952754,&quot;top&quot;:108.57522277832031,&quot;width&quot;:876.3813385826772}"/>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25"/>
  <p:tag name="KSO_WM_DIAGRAM_USE_COLOR_VALUE" val="{&quot;color_scheme&quot;:1,&quot;color_type&quot;:1,&quot;theme_color_indexes&quot;:[5,6,5,6,5,6]}"/>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1"/>
  <p:tag name="KSO_WM_UNIT_ID" val="diagram20231104_1*o_h_i*1_1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401.5495544433594,&quot;left&quot;:39.158976377952754,&quot;top&quot;:108.57522277832031,&quot;width&quot;:876.3813385826772}"/>
  <p:tag name="KSO_WM_DIAGRAM_COLOR_MATCH_VALUE" val="{&quot;shape&quot;:{&quot;fill&quot;:{&quot;gradient&quot;:[{&quot;brightness&quot;:0.4000000059604645,&quot;colorType&quot;:1,&quot;foreColorIndex&quot;:5,&quot;pos&quot;:0,&quot;transparency&quot;:0},{&quot;brightness&quot;:0,&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3_1"/>
  <p:tag name="KSO_WM_UNIT_ID" val="diagram20231104_1*o_h_i*1_3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401.5495544433594,&quot;left&quot;:39.158976377952754,&quot;top&quot;:108.57522277832031,&quot;width&quot;:876.3813385826772}"/>
  <p:tag name="KSO_WM_DIAGRAM_COLOR_MATCH_VALUE" val="{&quot;shape&quot;:{&quot;fill&quot;:{&quot;gradient&quot;:[{&quot;brightness&quot;:0.4000000059604645,&quot;colorType&quot;:1,&quot;foreColorIndex&quot;:7,&quot;pos&quot;:0,&quot;transparency&quot;:0},{&quot;brightness&quot;:0,&quot;colorType&quot;:1,&quot;foreColorIndex&quot;:7,&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2_1"/>
  <p:tag name="KSO_WM_UNIT_ID" val="diagram20231104_1*o_h_i*1_2_1"/>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401.5495544433594,&quot;left&quot;:39.158976377952754,&quot;top&quot;:108.57522277832031,&quot;width&quot;:876.3813385826772}"/>
  <p:tag name="KSO_WM_DIAGRAM_COLOR_MATCH_VALUE" val="{&quot;shape&quot;:{&quot;fill&quot;:{&quot;gradient&quot;:[{&quot;brightness&quot;:0.4000000059604645,&quot;colorType&quot;:1,&quot;foreColorIndex&quot;:6,&quot;pos&quot;:0,&quot;transparency&quot;:0},{&quot;brightness&quot;:0,&quot;colorType&quot;:1,&quot;foreColorIndex&quot;:6,&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3"/>
  <p:tag name="KSO_WM_UNIT_ID" val="diagram20231104_1*o_h_i*1_1_3"/>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401.5495544433594,&quot;left&quot;:39.158976377952754,&quot;top&quot;:108.57522277832031,&quot;width&quot;:876.3813385826772}"/>
  <p:tag name="KSO_WM_DIAGRAM_COLOR_MATCH_VALUE" val="{&quot;shape&quot;:{&quot;fill&quot;:{&quot;gradient&quot;:[{&quot;brightness&quot;:0.4000000059604645,&quot;colorType&quot;:1,&quot;foreColorIndex&quot;:5,&quot;pos&quot;:0,&quot;transparency&quot;:0},{&quot;brightness&quot;:0,&quot;colorType&quot;:1,&quot;foreColorIndex&quot;:5,&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3_3"/>
  <p:tag name="KSO_WM_UNIT_ID" val="diagram20231104_1*o_h_i*1_3_3"/>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401.5495544433594,&quot;left&quot;:39.158976377952754,&quot;top&quot;:108.57522277832031,&quot;width&quot;:876.3813385826772}"/>
  <p:tag name="KSO_WM_DIAGRAM_COLOR_MATCH_VALUE" val="{&quot;shape&quot;:{&quot;fill&quot;:{&quot;gradient&quot;:[{&quot;brightness&quot;:0.4000000059604645,&quot;colorType&quot;:1,&quot;foreColorIndex&quot;:7,&quot;pos&quot;:0,&quot;transparency&quot;:0},{&quot;brightness&quot;:0,&quot;colorType&quot;:1,&quot;foreColorIndex&quot;:7,&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2_3"/>
  <p:tag name="KSO_WM_UNIT_ID" val="diagram20231104_1*o_h_i*1_2_3"/>
  <p:tag name="KSO_WM_TEMPLATE_CATEGORY" val="diagram"/>
  <p:tag name="KSO_WM_TEMPLATE_INDEX" val="20231104"/>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3"/>
  <p:tag name="KSO_WM_DIAGRAM_VIRTUALLY_FRAME" val="{&quot;height&quot;:401.5495544433594,&quot;left&quot;:39.158976377952754,&quot;top&quot;:108.57522277832031,&quot;width&quot;:876.3813385826772}"/>
  <p:tag name="KSO_WM_DIAGRAM_COLOR_MATCH_VALUE" val="{&quot;shape&quot;:{&quot;fill&quot;:{&quot;gradient&quot;:[{&quot;brightness&quot;:0.4000000059604645,&quot;colorType&quot;:1,&quot;foreColorIndex&quot;:6,&quot;pos&quot;:0,&quot;transparency&quot;:0},{&quot;brightness&quot;:0,&quot;colorType&quot;:1,&quot;foreColorIndex&quot;:6,&quot;pos&quot;:0.85000002384185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heme/theme1.xml><?xml version="1.0" encoding="utf-8"?>
<a:theme xmlns:a="http://schemas.openxmlformats.org/drawingml/2006/main" name="ELEVATE 2024 16:9 Template Dark">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FFC000"/>
      </a:hlink>
      <a:folHlink>
        <a:srgbClr val="B26B02"/>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chemeClr val="bg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6" id="{1BA7CB22-62E7-4DD1-BBBE-95E18A4B9C21}" vid="{764A15BE-526C-4935-B562-56395E62A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04751ba-60e0-4191-9865-d7e5284c1d69">
      <Terms xmlns="http://schemas.microsoft.com/office/infopath/2007/PartnerControls"/>
    </lcf76f155ced4ddcb4097134ff3c332f>
    <Number xmlns="804751ba-60e0-4191-9865-d7e5284c1d69" xsi:nil="true"/>
    <TaxCatchAll xmlns="230e9df3-be65-4c73-a93b-d1236ebd677e" xsi:nil="true"/>
    <Time xmlns="804751ba-60e0-4191-9865-d7e5284c1d6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FE71A6B924FC94981CCAD1A585590D8" ma:contentTypeVersion="23" ma:contentTypeDescription="新しいドキュメントを作成します。" ma:contentTypeScope="" ma:versionID="260ce32e198313209aefe9a6eb0565cd">
  <xsd:schema xmlns:xsd="http://www.w3.org/2001/XMLSchema" xmlns:xs="http://www.w3.org/2001/XMLSchema" xmlns:p="http://schemas.microsoft.com/office/2006/metadata/properties" xmlns:ns1="http://schemas.microsoft.com/sharepoint/v3" xmlns:ns2="804751ba-60e0-4191-9865-d7e5284c1d69" xmlns:ns3="913b567d-4c83-4181-a45c-f04ce7e1b72e" xmlns:ns4="230e9df3-be65-4c73-a93b-d1236ebd677e" targetNamespace="http://schemas.microsoft.com/office/2006/metadata/properties" ma:root="true" ma:fieldsID="da7209eda1bf437f1545f660aaed65a0" ns1:_="" ns2:_="" ns3:_="" ns4:_="">
    <xsd:import namespace="http://schemas.microsoft.com/sharepoint/v3"/>
    <xsd:import namespace="804751ba-60e0-4191-9865-d7e5284c1d69"/>
    <xsd:import namespace="913b567d-4c83-4181-a45c-f04ce7e1b72e"/>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1:_ip_UnifiedCompliancePolicyProperties" minOccurs="0"/>
                <xsd:element ref="ns1:_ip_UnifiedCompliancePolicyUIAction" minOccurs="0"/>
                <xsd:element ref="ns2:Number" minOccurs="0"/>
                <xsd:element ref="ns2:MediaLengthInSeconds" minOccurs="0"/>
                <xsd:element ref="ns2:lcf76f155ced4ddcb4097134ff3c332f" minOccurs="0"/>
                <xsd:element ref="ns4:TaxCatchAll" minOccurs="0"/>
                <xsd:element ref="ns2:Tim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統合コンプライアンス ポリシーのプロパティ" ma:hidden="true" ma:internalName="_ip_UnifiedCompliancePolicyProperties" ma:readOnly="false">
      <xsd:simpleType>
        <xsd:restriction base="dms:Note"/>
      </xsd:simpleType>
    </xsd:element>
    <xsd:element name="_ip_UnifiedCompliancePolicyUIAction" ma:index="20" nillable="true" ma:displayName="統合コンプライアンス ポリシーの UI アクション"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4751ba-60e0-4191-9865-d7e5284c1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Number" ma:index="21" nillable="true" ma:displayName="Number" ma:format="Dropdown" ma:internalName="Number" ma:percentage="FALSE">
      <xsd:simpleType>
        <xsd:restriction base="dms:Number"/>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画像タグ"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Time" ma:index="26" nillable="true" ma:displayName="Time" ma:format="DateTime" ma:internalName="Time">
      <xsd:simpleType>
        <xsd:restriction base="dms:DateTim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3b567d-4c83-4181-a45c-f04ce7e1b72e" elementFormDefault="qualified">
    <xsd:import namespace="http://schemas.microsoft.com/office/2006/documentManagement/types"/>
    <xsd:import namespace="http://schemas.microsoft.com/office/infopath/2007/PartnerControls"/>
    <xsd:element name="SharedWithUsers" ma:index="11" nillable="true" ma:displayName="共有相手"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ae7d3c4e-66c4-4603-a26b-8d6b1e039262}" ma:internalName="TaxCatchAll" ma:showField="CatchAllData" ma:web="913b567d-4c83-4181-a45c-f04ce7e1b7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168BCE-0005-4D6F-A1A4-6195094EF307}">
  <ds:schemaRefs>
    <ds:schemaRef ds:uri="http://schemas.microsoft.com/sharepoint/v3/contenttype/forms"/>
  </ds:schemaRefs>
</ds:datastoreItem>
</file>

<file path=customXml/itemProps2.xml><?xml version="1.0" encoding="utf-8"?>
<ds:datastoreItem xmlns:ds="http://schemas.openxmlformats.org/officeDocument/2006/customXml" ds:itemID="{F747CFD9-7812-4C52-8D4C-EC8A92AF0990}">
  <ds:schemaRefs>
    <ds:schemaRef ds:uri="913b567d-4c83-4181-a45c-f04ce7e1b72e"/>
    <ds:schemaRef ds:uri="http://purl.org/dc/elements/1.1/"/>
    <ds:schemaRef ds:uri="http://schemas.microsoft.com/office/2006/metadata/properties"/>
    <ds:schemaRef ds:uri="804751ba-60e0-4191-9865-d7e5284c1d69"/>
    <ds:schemaRef ds:uri="http://schemas.microsoft.com/office/2006/documentManagement/types"/>
    <ds:schemaRef ds:uri="230e9df3-be65-4c73-a93b-d1236ebd677e"/>
    <ds:schemaRef ds:uri="http://purl.org/dc/terms/"/>
    <ds:schemaRef ds:uri="http://schemas.openxmlformats.org/package/2006/metadata/core-properties"/>
    <ds:schemaRef ds:uri="http://purl.org/dc/dcmitype/"/>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014FF18F-5C7D-45E8-BA0F-0183703AA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4751ba-60e0-4191-9865-d7e5284c1d69"/>
    <ds:schemaRef ds:uri="913b567d-4c83-4181-a45c-f04ce7e1b72e"/>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1108</Words>
  <Application>Microsoft Office PowerPoint</Application>
  <PresentationFormat>宽屏</PresentationFormat>
  <Paragraphs>234</Paragraphs>
  <Slides>21</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DengXian</vt:lpstr>
      <vt:lpstr>微软雅黑</vt:lpstr>
      <vt:lpstr>Abadi</vt:lpstr>
      <vt:lpstr>Arial</vt:lpstr>
      <vt:lpstr>Calibri</vt:lpstr>
      <vt:lpstr>Roboto</vt:lpstr>
      <vt:lpstr>Roboto Medium</vt:lpstr>
      <vt:lpstr>Segoe UI</vt:lpstr>
      <vt:lpstr>Segoe UI Semibold</vt:lpstr>
      <vt:lpstr>Wingdings</vt:lpstr>
      <vt:lpstr>ELEVATE 2024 16:9 Template Dark</vt:lpstr>
      <vt:lpstr>PowerBuilder Product Management</vt:lpstr>
      <vt:lpstr>DISCLAIMER</vt:lpstr>
      <vt:lpstr>Upcoming Product Releases</vt:lpstr>
      <vt:lpstr>Supported Product Versions</vt:lpstr>
      <vt:lpstr>Roadmap Focus</vt:lpstr>
      <vt:lpstr>Dev Productivity</vt:lpstr>
      <vt:lpstr>Compatibility &amp; Interoperability</vt:lpstr>
      <vt:lpstr>Compatibility &amp; Interoperability</vt:lpstr>
      <vt:lpstr>Compatibility &amp; Interoperability</vt:lpstr>
      <vt:lpstr>Compatibility &amp; Interoperability</vt:lpstr>
      <vt:lpstr>Security</vt:lpstr>
      <vt:lpstr>App Features</vt:lpstr>
      <vt:lpstr>Key Themes in the Next Major Version</vt:lpstr>
      <vt:lpstr>Annual Survey Results</vt:lpstr>
      <vt:lpstr>Annual Survey Results</vt:lpstr>
      <vt:lpstr>Annual Survey Results</vt:lpstr>
      <vt:lpstr>Annual Survey Results</vt:lpstr>
      <vt:lpstr>Annual Survey Results</vt:lpstr>
      <vt:lpstr>Annual Survey Results</vt:lpstr>
      <vt:lpstr>Connect with Us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2023-11-20T22:55:58Z</dcterms:created>
  <dcterms:modified xsi:type="dcterms:W3CDTF">2025-11-10T03:31:57Z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0x0101002FE71A6B924FC94981CCAD1A585590D8</vt:lpwstr>
  </property>
</Properties>
</file>