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551" r:id="rId4"/>
  </p:sldMasterIdLst>
  <p:notesMasterIdLst>
    <p:notesMasterId r:id="rId34"/>
  </p:notesMasterIdLst>
  <p:handoutMasterIdLst>
    <p:handoutMasterId r:id="rId35"/>
  </p:handoutMasterIdLst>
  <p:sldIdLst>
    <p:sldId id="2147481890" r:id="rId5"/>
    <p:sldId id="2147481912" r:id="rId6"/>
    <p:sldId id="2147481913" r:id="rId7"/>
    <p:sldId id="2147481816" r:id="rId8"/>
    <p:sldId id="2147481891" r:id="rId9"/>
    <p:sldId id="2147481908" r:id="rId10"/>
    <p:sldId id="2147481914" r:id="rId11"/>
    <p:sldId id="2147481915" r:id="rId12"/>
    <p:sldId id="2147481916" r:id="rId13"/>
    <p:sldId id="2147481931" r:id="rId14"/>
    <p:sldId id="2147481917" r:id="rId15"/>
    <p:sldId id="2147481920" r:id="rId16"/>
    <p:sldId id="2147481918" r:id="rId17"/>
    <p:sldId id="2147481921" r:id="rId18"/>
    <p:sldId id="2147481922" r:id="rId19"/>
    <p:sldId id="2147481923" r:id="rId20"/>
    <p:sldId id="2147481925" r:id="rId21"/>
    <p:sldId id="2147481919" r:id="rId22"/>
    <p:sldId id="2147481926" r:id="rId23"/>
    <p:sldId id="2147481924" r:id="rId24"/>
    <p:sldId id="2147481927" r:id="rId25"/>
    <p:sldId id="2147481933" r:id="rId26"/>
    <p:sldId id="2147481928" r:id="rId27"/>
    <p:sldId id="2147481929" r:id="rId28"/>
    <p:sldId id="2147481911" r:id="rId29"/>
    <p:sldId id="2147481870" r:id="rId30"/>
    <p:sldId id="2147481887" r:id="rId31"/>
    <p:sldId id="2147481932" r:id="rId32"/>
    <p:sldId id="2147481871" r:id="rId33"/>
  </p:sldIdLst>
  <p:sldSz cx="12192000" cy="6858000"/>
  <p:notesSz cx="7010400" cy="92964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P"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76C"/>
    <a:srgbClr val="0B6BF9"/>
    <a:srgbClr val="1D74F9"/>
    <a:srgbClr val="0D60AB"/>
    <a:srgbClr val="0E58AA"/>
    <a:srgbClr val="EE9222"/>
    <a:srgbClr val="A9EDF3"/>
    <a:srgbClr val="1D9BA1"/>
    <a:srgbClr val="C0DAD9"/>
    <a:srgbClr val="CFE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78035" autoAdjust="0"/>
  </p:normalViewPr>
  <p:slideViewPr>
    <p:cSldViewPr snapToGrid="0">
      <p:cViewPr>
        <p:scale>
          <a:sx n="100" d="100"/>
          <a:sy n="100" d="100"/>
        </p:scale>
        <p:origin x="2532" y="560"/>
      </p:cViewPr>
      <p:guideLst/>
    </p:cSldViewPr>
  </p:slideViewPr>
  <p:notesTextViewPr>
    <p:cViewPr>
      <p:scale>
        <a:sx n="1" d="1"/>
        <a:sy n="1" d="1"/>
      </p:scale>
      <p:origin x="0" y="0"/>
    </p:cViewPr>
  </p:notesTextViewPr>
  <p:sorterViewPr>
    <p:cViewPr>
      <p:scale>
        <a:sx n="100" d="100"/>
        <a:sy n="100" d="100"/>
      </p:scale>
      <p:origin x="0" y="-216"/>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11767"/>
            <a:ext cx="3037840" cy="464820"/>
          </a:xfrm>
          <a:prstGeom prst="rect">
            <a:avLst/>
          </a:prstGeom>
        </p:spPr>
        <p:txBody>
          <a:bodyPr vert="horz" lIns="94229" tIns="47114" rIns="94229" bIns="47114"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970939" y="0"/>
            <a:ext cx="3037840" cy="464820"/>
          </a:xfrm>
          <a:prstGeom prst="rect">
            <a:avLst/>
          </a:prstGeom>
        </p:spPr>
        <p:txBody>
          <a:bodyPr vert="horz" lIns="94229" tIns="47114" rIns="94229" bIns="47114" rtlCol="0"/>
          <a:lstStyle>
            <a:lvl1pPr algn="r">
              <a:defRPr sz="1200"/>
            </a:lvl1pPr>
          </a:lstStyle>
          <a:p>
            <a:fld id="{460F9EC6-89FF-47E1-8594-1A32E3B45134}" type="datetime8">
              <a:rPr lang="en-US" smtClean="0">
                <a:latin typeface="Segoe UI" pitchFamily="34" charset="0"/>
              </a:rPr>
              <a:t>10/14/2025 11:10 AM</a:t>
            </a:fld>
            <a:endParaRPr lang="en-US">
              <a:latin typeface="Segoe UI" pitchFamily="34" charset="0"/>
            </a:endParaRPr>
          </a:p>
        </p:txBody>
      </p:sp>
      <p:sp>
        <p:nvSpPr>
          <p:cNvPr id="8" name="Footer Placeholder 7"/>
          <p:cNvSpPr>
            <a:spLocks noGrp="1"/>
          </p:cNvSpPr>
          <p:nvPr>
            <p:ph type="ftr" sz="quarter" idx="2"/>
          </p:nvPr>
        </p:nvSpPr>
        <p:spPr>
          <a:xfrm>
            <a:off x="1" y="8829968"/>
            <a:ext cx="5923788" cy="337975"/>
          </a:xfrm>
          <a:prstGeom prst="rect">
            <a:avLst/>
          </a:prstGeom>
        </p:spPr>
        <p:txBody>
          <a:bodyPr vert="horz" lIns="94229" tIns="47114" rIns="94229" bIns="47114" rtlCol="0" anchor="b"/>
          <a:lstStyle>
            <a:lvl1pPr algn="l">
              <a:defRPr sz="1200"/>
            </a:lvl1pPr>
          </a:lstStyle>
          <a:p>
            <a:pPr marL="410616" defTabSz="94197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12103" y="8829967"/>
            <a:ext cx="1096674" cy="464820"/>
          </a:xfrm>
          <a:prstGeom prst="rect">
            <a:avLst/>
          </a:prstGeom>
        </p:spPr>
        <p:txBody>
          <a:bodyPr vert="horz" lIns="94229" tIns="47114" rIns="94229" bIns="47114"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37840" cy="464820"/>
          </a:xfrm>
          <a:prstGeom prst="rect">
            <a:avLst/>
          </a:prstGeom>
        </p:spPr>
        <p:txBody>
          <a:bodyPr vert="horz" lIns="94229" tIns="47114" rIns="94229" bIns="47114"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4229" tIns="47114" rIns="94229" bIns="47114" rtlCol="0" anchor="ctr"/>
          <a:lstStyle/>
          <a:p>
            <a:endParaRPr lang="en-US"/>
          </a:p>
        </p:txBody>
      </p:sp>
      <p:sp>
        <p:nvSpPr>
          <p:cNvPr id="10" name="Footer Placeholder 9"/>
          <p:cNvSpPr>
            <a:spLocks noGrp="1"/>
          </p:cNvSpPr>
          <p:nvPr>
            <p:ph type="ftr" sz="quarter" idx="4"/>
          </p:nvPr>
        </p:nvSpPr>
        <p:spPr>
          <a:xfrm>
            <a:off x="1" y="8831581"/>
            <a:ext cx="6052312" cy="361897"/>
          </a:xfrm>
          <a:prstGeom prst="rect">
            <a:avLst/>
          </a:prstGeom>
        </p:spPr>
        <p:txBody>
          <a:bodyPr vert="horz" lIns="94229" tIns="47114" rIns="94229" bIns="47114" rtlCol="0" anchor="b"/>
          <a:lstStyle>
            <a:lvl1pPr marL="588931" indent="0" algn="l">
              <a:defRPr sz="1200"/>
            </a:lvl1p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970939" y="0"/>
            <a:ext cx="3037840" cy="464820"/>
          </a:xfrm>
          <a:prstGeom prst="rect">
            <a:avLst/>
          </a:prstGeom>
        </p:spPr>
        <p:txBody>
          <a:bodyPr vert="horz" lIns="94229" tIns="47114" rIns="94229" bIns="47114" rtlCol="0"/>
          <a:lstStyle>
            <a:lvl1pPr algn="r">
              <a:defRPr sz="1200">
                <a:latin typeface="Segoe UI" pitchFamily="34" charset="0"/>
              </a:defRPr>
            </a:lvl1pPr>
          </a:lstStyle>
          <a:p>
            <a:fld id="{386CE63F-9E7F-4C04-9D0D-FCA25A8E9E86}" type="datetime8">
              <a:rPr lang="en-US" smtClean="0"/>
              <a:t>10/14/2025 11:10 AM</a:t>
            </a:fld>
            <a:endParaRPr lang="en-US"/>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40630" y="8829967"/>
            <a:ext cx="968149" cy="464820"/>
          </a:xfrm>
          <a:prstGeom prst="rect">
            <a:avLst/>
          </a:prstGeom>
        </p:spPr>
        <p:txBody>
          <a:bodyPr vert="horz" lIns="94229" tIns="47114" rIns="94229" bIns="47114"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42255">
              <a:defRPr/>
            </a:pPr>
            <a:endParaRPr lang="en-US">
              <a:solidFill>
                <a:prstClr val="black"/>
              </a:solidFill>
            </a:endParaRPr>
          </a:p>
        </p:txBody>
      </p:sp>
      <p:sp>
        <p:nvSpPr>
          <p:cNvPr id="5" name="Footer Placeholder 4"/>
          <p:cNvSpPr>
            <a:spLocks noGrp="1"/>
          </p:cNvSpPr>
          <p:nvPr>
            <p:ph type="ftr" sz="quarter" idx="11"/>
          </p:nvPr>
        </p:nvSpPr>
        <p:spPr/>
        <p:txBody>
          <a:bodyPr/>
          <a:lstStyle/>
          <a:p>
            <a:pPr defTabSz="941979"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42255">
              <a:defRPr/>
            </a:pPr>
            <a:fld id="{62C61DAB-D93E-49CA-B245-379601CFE8D0}" type="datetime8">
              <a:rPr lang="en-US">
                <a:solidFill>
                  <a:prstClr val="black"/>
                </a:solidFill>
              </a:rPr>
              <a:pPr defTabSz="942255">
                <a:defRPr/>
              </a:pPr>
              <a:t>10/14/2025 11:10 AM</a:t>
            </a:fld>
            <a:endParaRPr lang="en-US">
              <a:solidFill>
                <a:prstClr val="black"/>
              </a:solidFill>
            </a:endParaRPr>
          </a:p>
        </p:txBody>
      </p:sp>
      <p:sp>
        <p:nvSpPr>
          <p:cNvPr id="7" name="Slide Number Placeholder 6"/>
          <p:cNvSpPr>
            <a:spLocks noGrp="1"/>
          </p:cNvSpPr>
          <p:nvPr>
            <p:ph type="sldNum" sz="quarter" idx="13"/>
          </p:nvPr>
        </p:nvSpPr>
        <p:spPr/>
        <p:txBody>
          <a:bodyPr/>
          <a:lstStyle/>
          <a:p>
            <a:pPr defTabSz="942255">
              <a:defRPr/>
            </a:pPr>
            <a:fld id="{B4008EB6-D09E-4580-8CD6-DDB14511944F}" type="slidenum">
              <a:rPr lang="en-US">
                <a:solidFill>
                  <a:prstClr val="black"/>
                </a:solidFill>
              </a:rPr>
              <a:pPr defTabSz="942255">
                <a:defRPr/>
              </a:pPr>
              <a:t>1</a:t>
            </a:fld>
            <a:endParaRPr lang="en-US">
              <a:solidFill>
                <a:prstClr val="black"/>
              </a:solidFill>
            </a:endParaRPr>
          </a:p>
        </p:txBody>
      </p:sp>
    </p:spTree>
    <p:extLst>
      <p:ext uri="{BB962C8B-B14F-4D97-AF65-F5344CB8AC3E}">
        <p14:creationId xmlns:p14="http://schemas.microsoft.com/office/powerpoint/2010/main" val="97664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36169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380496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4192110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2192681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1669222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1467975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745048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295399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3965298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355700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977839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3532908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4070064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2235937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1738057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10/14/2025 11:10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4033236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10/14/2025 11:10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29</a:t>
            </a:fld>
            <a:endParaRPr lang="en-US"/>
          </a:p>
        </p:txBody>
      </p:sp>
    </p:spTree>
    <p:extLst>
      <p:ext uri="{BB962C8B-B14F-4D97-AF65-F5344CB8AC3E}">
        <p14:creationId xmlns:p14="http://schemas.microsoft.com/office/powerpoint/2010/main" val="352747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127505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10/14/2025 11:10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397780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197936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267754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343593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283692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Marcador de fecha 5"/>
          <p:cNvSpPr>
            <a:spLocks noGrp="1"/>
          </p:cNvSpPr>
          <p:nvPr>
            <p:ph type="dt" idx="1"/>
          </p:nvPr>
        </p:nvSpPr>
        <p:spPr/>
        <p:txBody>
          <a:bodyPr/>
          <a:lstStyle/>
          <a:p>
            <a:fld id="{386CE63F-9E7F-4C04-9D0D-FCA25A8E9E86}" type="datetime8">
              <a:rPr lang="en-US" smtClean="0"/>
              <a:t>10/14/2025 11:10 AM</a:t>
            </a:fld>
            <a:endParaRPr lang="en-US"/>
          </a:p>
        </p:txBody>
      </p:sp>
      <p:sp>
        <p:nvSpPr>
          <p:cNvPr id="7" name="Marcador de número de diapositiva 6"/>
          <p:cNvSpPr>
            <a:spLocks noGrp="1"/>
          </p:cNvSpPr>
          <p:nvPr>
            <p:ph type="sldNum" sz="quarter" idx="5"/>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2706604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68F709-009E-4286-97E4-AEF602AEED33}"/>
              </a:ext>
            </a:extLst>
          </p:cNvPr>
          <p:cNvSpPr>
            <a:spLocks noGrp="1"/>
          </p:cNvSpPr>
          <p:nvPr>
            <p:ph type="title" hasCustomPrompt="1"/>
          </p:nvPr>
        </p:nvSpPr>
        <p:spPr>
          <a:xfrm>
            <a:off x="584200" y="4000256"/>
            <a:ext cx="9144000" cy="677108"/>
          </a:xfrm>
          <a:prstGeom prst="rect">
            <a:avLst/>
          </a:prstGeom>
          <a:noFill/>
        </p:spPr>
        <p:txBody>
          <a:bodyPr lIns="0" tIns="0" rIns="0" bIns="0" anchor="b" anchorCtr="0">
            <a:spAutoFit/>
          </a:bodyPr>
          <a:lstStyle>
            <a:lvl1pPr>
              <a:defRPr sz="4400" b="1" spc="-50" baseline="0">
                <a:solidFill>
                  <a:schemeClr val="tx1"/>
                </a:solidFill>
                <a:latin typeface="Roboto" panose="02000000000000000000" pitchFamily="2" charset="0"/>
                <a:ea typeface="Roboto" panose="02000000000000000000" pitchFamily="2" charset="0"/>
                <a:cs typeface="Segoe UI" panose="020B0502040204020203" pitchFamily="34" charset="0"/>
              </a:defRPr>
            </a:lvl1pPr>
          </a:lstStyle>
          <a:p>
            <a:r>
              <a:rPr lang="en-US" dirty="0"/>
              <a:t>Presentation title </a:t>
            </a:r>
          </a:p>
        </p:txBody>
      </p:sp>
      <p:sp>
        <p:nvSpPr>
          <p:cNvPr id="21" name="Text Placeholder 4">
            <a:extLst>
              <a:ext uri="{FF2B5EF4-FFF2-40B4-BE49-F238E27FC236}">
                <a16:creationId xmlns:a16="http://schemas.microsoft.com/office/drawing/2014/main" id="{FCD74DC6-9B2B-4343-AEFC-FD9B8D86E6E0}"/>
              </a:ext>
            </a:extLst>
          </p:cNvPr>
          <p:cNvSpPr>
            <a:spLocks noGrp="1"/>
          </p:cNvSpPr>
          <p:nvPr>
            <p:ph type="body" sz="quarter" idx="12" hasCustomPrompt="1"/>
          </p:nvPr>
        </p:nvSpPr>
        <p:spPr>
          <a:xfrm>
            <a:off x="584200" y="5212794"/>
            <a:ext cx="9144000" cy="677108"/>
          </a:xfrm>
          <a:prstGeom prst="rect">
            <a:avLst/>
          </a:prstGeom>
          <a:noFill/>
        </p:spPr>
        <p:txBody>
          <a:bodyPr wrap="square" lIns="0" tIns="0" rIns="0" bIns="0">
            <a:spAutoFit/>
          </a:bodyPr>
          <a:lstStyle>
            <a:lvl1pPr marL="0" indent="0">
              <a:spcBef>
                <a:spcPts val="0"/>
              </a:spcBef>
              <a:buNone/>
              <a:defRPr sz="2200" spc="0" baseline="0">
                <a:solidFill>
                  <a:schemeClr val="tx1"/>
                </a:solidFill>
                <a:latin typeface="Roboto" panose="02000000000000000000" pitchFamily="2" charset="0"/>
                <a:ea typeface="Roboto" panose="02000000000000000000" pitchFamily="2" charset="0"/>
                <a:cs typeface="Segoe UI" panose="020B0502040204020203" pitchFamily="34" charset="0"/>
              </a:defRPr>
            </a:lvl1pPr>
          </a:lstStyle>
          <a:p>
            <a:pPr lvl="0"/>
            <a:r>
              <a:rPr lang="en-US" dirty="0"/>
              <a:t>Speaker’s name , Speaker’s </a:t>
            </a:r>
            <a:r>
              <a:rPr lang="en-US" altLang="zh-CN" dirty="0"/>
              <a:t>company</a:t>
            </a:r>
          </a:p>
          <a:p>
            <a:pPr lvl="0"/>
            <a:r>
              <a:rPr lang="en-US" dirty="0"/>
              <a:t>December, 202</a:t>
            </a:r>
            <a:r>
              <a:rPr lang="en-US" altLang="zh-CN" dirty="0"/>
              <a:t>5</a:t>
            </a:r>
            <a:endParaRPr lang="en-US" dirty="0"/>
          </a:p>
        </p:txBody>
      </p:sp>
      <p:pic>
        <p:nvPicPr>
          <p:cNvPr id="24" name="Graphic 4">
            <a:extLst>
              <a:ext uri="{FF2B5EF4-FFF2-40B4-BE49-F238E27FC236}">
                <a16:creationId xmlns:a16="http://schemas.microsoft.com/office/drawing/2014/main" id="{5643E0AE-6E13-44BF-AA78-31DC983FA47E}"/>
              </a:ext>
            </a:extLst>
          </p:cNvPr>
          <p:cNvPicPr>
            <a:picLocks noChangeAspect="1"/>
          </p:cNvPicPr>
          <p:nvPr userDrawn="1"/>
        </p:nvPicPr>
        <p:blipFill>
          <a:blip r:embed="rId3"/>
          <a:stretch>
            <a:fillRect/>
          </a:stretch>
        </p:blipFill>
        <p:spPr>
          <a:xfrm>
            <a:off x="584200" y="6528838"/>
            <a:ext cx="1137834" cy="147497"/>
          </a:xfrm>
          <a:prstGeom prst="rect">
            <a:avLst/>
          </a:prstGeom>
        </p:spPr>
      </p:pic>
      <p:sp>
        <p:nvSpPr>
          <p:cNvPr id="25" name="Rectangle 9">
            <a:extLst>
              <a:ext uri="{FF2B5EF4-FFF2-40B4-BE49-F238E27FC236}">
                <a16:creationId xmlns:a16="http://schemas.microsoft.com/office/drawing/2014/main" id="{CC8575E0-23A9-4220-8B43-A3710C0B152C}"/>
              </a:ext>
            </a:extLst>
          </p:cNvPr>
          <p:cNvSpPr/>
          <p:nvPr userDrawn="1"/>
        </p:nvSpPr>
        <p:spPr>
          <a:xfrm>
            <a:off x="1712202" y="6492410"/>
            <a:ext cx="4031181" cy="253916"/>
          </a:xfrm>
          <a:prstGeom prst="rect">
            <a:avLst/>
          </a:prstGeom>
        </p:spPr>
        <p:txBody>
          <a:bodyPr wrap="square">
            <a:spAutoFit/>
          </a:bodyPr>
          <a:lstStyle/>
          <a:p>
            <a:pPr algn="l"/>
            <a:r>
              <a:rPr lang="en-US" altLang="en-US" sz="1050" dirty="0">
                <a:solidFill>
                  <a:srgbClr val="FFFFFF">
                    <a:alpha val="68000"/>
                  </a:srgbClr>
                </a:solidFill>
                <a:latin typeface="Roboto" panose="02000000000000000000" pitchFamily="2" charset="0"/>
                <a:ea typeface="Roboto" panose="02000000000000000000" pitchFamily="2" charset="0"/>
              </a:rPr>
              <a:t>©202</a:t>
            </a:r>
            <a:r>
              <a:rPr lang="en-US" altLang="zh-CN" sz="1050" dirty="0">
                <a:solidFill>
                  <a:srgbClr val="FFFFFF">
                    <a:alpha val="68000"/>
                  </a:srgbClr>
                </a:solidFill>
                <a:latin typeface="Roboto" panose="02000000000000000000" pitchFamily="2" charset="0"/>
                <a:ea typeface="Roboto" panose="02000000000000000000" pitchFamily="2" charset="0"/>
              </a:rPr>
              <a:t>5</a:t>
            </a:r>
            <a:r>
              <a:rPr lang="en-US" altLang="en-US" sz="1050" dirty="0">
                <a:solidFill>
                  <a:srgbClr val="FFFFFF">
                    <a:alpha val="68000"/>
                  </a:srgbClr>
                </a:solidFill>
                <a:latin typeface="Roboto" panose="02000000000000000000" pitchFamily="2" charset="0"/>
                <a:ea typeface="Roboto" panose="02000000000000000000" pitchFamily="2" charset="0"/>
              </a:rPr>
              <a:t> Appeon and its subsidiaries. All rights reserved.</a:t>
            </a:r>
            <a:endParaRPr lang="en-US" sz="1050" dirty="0">
              <a:solidFill>
                <a:srgbClr val="FFFFFF">
                  <a:alpha val="68000"/>
                </a:srgbClr>
              </a:solidFill>
              <a:latin typeface="Roboto" panose="02000000000000000000" pitchFamily="2" charset="0"/>
              <a:ea typeface="Roboto" panose="02000000000000000000" pitchFamily="2" charset="0"/>
            </a:endParaRPr>
          </a:p>
        </p:txBody>
      </p:sp>
      <p:sp>
        <p:nvSpPr>
          <p:cNvPr id="26" name="Picture Placeholder 12">
            <a:extLst>
              <a:ext uri="{FF2B5EF4-FFF2-40B4-BE49-F238E27FC236}">
                <a16:creationId xmlns:a16="http://schemas.microsoft.com/office/drawing/2014/main" id="{6D44ECEE-13D9-4E85-B791-6F887AC1553E}"/>
              </a:ext>
            </a:extLst>
          </p:cNvPr>
          <p:cNvSpPr>
            <a:spLocks noGrp="1" noChangeAspect="1"/>
          </p:cNvSpPr>
          <p:nvPr>
            <p:ph type="pic" sz="quarter" idx="18" hasCustomPrompt="1"/>
          </p:nvPr>
        </p:nvSpPr>
        <p:spPr>
          <a:xfrm>
            <a:off x="584200" y="1605095"/>
            <a:ext cx="1533809" cy="1533810"/>
          </a:xfrm>
          <a:prstGeom prst="ellipse">
            <a:avLst/>
          </a:prstGeom>
          <a:ln w="25400">
            <a:noFill/>
          </a:ln>
        </p:spPr>
        <p:txBody>
          <a:bodyPr/>
          <a:lstStyle>
            <a:lvl1pPr marL="0" indent="0">
              <a:buNone/>
              <a:defRPr lang="uk-UA" sz="900" kern="1200" baseline="0" dirty="0">
                <a:solidFill>
                  <a:schemeClr val="tx1"/>
                </a:solidFill>
                <a:latin typeface="Roboto" panose="02000000000000000000" pitchFamily="2" charset="0"/>
                <a:ea typeface="Roboto" panose="02000000000000000000" pitchFamily="2" charset="0"/>
                <a:cs typeface="+mn-cs"/>
              </a:defRPr>
            </a:lvl1pPr>
          </a:lstStyle>
          <a:p>
            <a:r>
              <a:rPr lang="en-US" altLang="zh-CN" dirty="0"/>
              <a:t>Click icon to add your own photo</a:t>
            </a:r>
            <a:endParaRPr lang="uk-UA" dirty="0"/>
          </a:p>
        </p:txBody>
      </p:sp>
      <p:pic>
        <p:nvPicPr>
          <p:cNvPr id="11" name="Graphic 10">
            <a:extLst>
              <a:ext uri="{FF2B5EF4-FFF2-40B4-BE49-F238E27FC236}">
                <a16:creationId xmlns:a16="http://schemas.microsoft.com/office/drawing/2014/main" id="{013E68FF-4884-4CB2-86F1-862161982D24}"/>
              </a:ext>
            </a:extLst>
          </p:cNvPr>
          <p:cNvPicPr>
            <a:picLocks noChangeAspect="1"/>
          </p:cNvPicPr>
          <p:nvPr userDrawn="1"/>
        </p:nvPicPr>
        <p:blipFill>
          <a:blip r:embed="rId4"/>
          <a:stretch>
            <a:fillRect/>
          </a:stretch>
        </p:blipFill>
        <p:spPr>
          <a:xfrm>
            <a:off x="594604" y="529940"/>
            <a:ext cx="2205015" cy="269447"/>
          </a:xfrm>
          <a:prstGeom prst="rect">
            <a:avLst/>
          </a:prstGeom>
        </p:spPr>
      </p:pic>
    </p:spTree>
    <p:extLst>
      <p:ext uri="{BB962C8B-B14F-4D97-AF65-F5344CB8AC3E}">
        <p14:creationId xmlns:p14="http://schemas.microsoft.com/office/powerpoint/2010/main" val="121979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746205" y="673331"/>
            <a:ext cx="10833424" cy="553998"/>
          </a:xfrm>
          <a:prstGeom prst="rect">
            <a:avLst/>
          </a:prstGeom>
        </p:spPr>
        <p:txBody>
          <a:bodyPr/>
          <a:lstStyle>
            <a:lvl1pPr>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F5876AD2-F679-4B34-B40D-2526FD43973C}"/>
              </a:ext>
            </a:extLst>
          </p:cNvPr>
          <p:cNvGrpSpPr/>
          <p:nvPr userDrawn="1"/>
        </p:nvGrpSpPr>
        <p:grpSpPr>
          <a:xfrm rot="2013792">
            <a:off x="9360632" y="-858264"/>
            <a:ext cx="2853889" cy="2492551"/>
            <a:chOff x="9346729" y="160192"/>
            <a:chExt cx="2853889" cy="2492551"/>
          </a:xfrm>
        </p:grpSpPr>
        <p:sp>
          <p:nvSpPr>
            <p:cNvPr id="10" name="Arc 9">
              <a:extLst>
                <a:ext uri="{FF2B5EF4-FFF2-40B4-BE49-F238E27FC236}">
                  <a16:creationId xmlns:a16="http://schemas.microsoft.com/office/drawing/2014/main" id="{5CC83B7F-DFF6-450C-9EAC-F0AA97EC7FE4}"/>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069D0441-0C2D-4900-8948-DB412998EDDC}"/>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2" name="Oval 11">
              <a:extLst>
                <a:ext uri="{FF2B5EF4-FFF2-40B4-BE49-F238E27FC236}">
                  <a16:creationId xmlns:a16="http://schemas.microsoft.com/office/drawing/2014/main" id="{8A955DFD-F71A-4EAD-AF5A-12CC69518A74}"/>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3" name="Oval 12">
              <a:extLst>
                <a:ext uri="{FF2B5EF4-FFF2-40B4-BE49-F238E27FC236}">
                  <a16:creationId xmlns:a16="http://schemas.microsoft.com/office/drawing/2014/main" id="{21C06C10-0BD6-408A-9181-5AE4BCC376ED}"/>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2959220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nect with 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603091" y="457200"/>
            <a:ext cx="10833424" cy="553998"/>
          </a:xfrm>
          <a:prstGeom prst="rect">
            <a:avLst/>
          </a:prstGeom>
        </p:spPr>
        <p:txBody>
          <a:bodyPr/>
          <a:lstStyle>
            <a:lvl1pPr>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352952239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EEDBBF-1937-41DD-8836-56600B1C67CB}"/>
              </a:ext>
            </a:extLst>
          </p:cNvPr>
          <p:cNvSpPr>
            <a:spLocks noGrp="1"/>
          </p:cNvSpPr>
          <p:nvPr>
            <p:ph type="title"/>
          </p:nvPr>
        </p:nvSpPr>
        <p:spPr>
          <a:xfrm>
            <a:off x="850901" y="2943254"/>
            <a:ext cx="10490199" cy="971492"/>
          </a:xfrm>
          <a:prstGeom prst="rect">
            <a:avLst/>
          </a:prstGeom>
        </p:spPr>
        <p:txBody>
          <a:bodyPr tIns="64008"/>
          <a:lstStyle>
            <a:lvl1pPr marL="0" algn="ctr" defTabSz="932742" rtl="0" eaLnBrk="1" latinLnBrk="0" hangingPunct="1">
              <a:lnSpc>
                <a:spcPct val="100000"/>
              </a:lnSpc>
              <a:spcBef>
                <a:spcPct val="0"/>
              </a:spcBef>
              <a:buNone/>
              <a:defRPr lang="en-US" sz="40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2935F85A-41E7-436A-A73B-CDE8F777ECC6}"/>
              </a:ext>
            </a:extLst>
          </p:cNvPr>
          <p:cNvGrpSpPr/>
          <p:nvPr userDrawn="1"/>
        </p:nvGrpSpPr>
        <p:grpSpPr>
          <a:xfrm rot="2013792">
            <a:off x="9360632" y="-858264"/>
            <a:ext cx="2853889" cy="2492551"/>
            <a:chOff x="9346729" y="160192"/>
            <a:chExt cx="2853889" cy="2492551"/>
          </a:xfrm>
        </p:grpSpPr>
        <p:sp>
          <p:nvSpPr>
            <p:cNvPr id="10" name="Arc 9">
              <a:extLst>
                <a:ext uri="{FF2B5EF4-FFF2-40B4-BE49-F238E27FC236}">
                  <a16:creationId xmlns:a16="http://schemas.microsoft.com/office/drawing/2014/main" id="{02DE4CCE-1FB2-4FF3-B502-F653399BF6E7}"/>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9665812C-3988-4BC6-9DD8-6C95B45AB336}"/>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2" name="Oval 11">
              <a:extLst>
                <a:ext uri="{FF2B5EF4-FFF2-40B4-BE49-F238E27FC236}">
                  <a16:creationId xmlns:a16="http://schemas.microsoft.com/office/drawing/2014/main" id="{5B5D2369-7DF9-43E9-8301-544FEA6C1551}"/>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3" name="Oval 12">
              <a:extLst>
                <a:ext uri="{FF2B5EF4-FFF2-40B4-BE49-F238E27FC236}">
                  <a16:creationId xmlns:a16="http://schemas.microsoft.com/office/drawing/2014/main" id="{19B3B32B-A4E1-4A59-A9DD-8E83514C83AF}"/>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5919790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de Example - Horizontal ">
    <p:spTree>
      <p:nvGrpSpPr>
        <p:cNvPr id="1" name=""/>
        <p:cNvGrpSpPr/>
        <p:nvPr/>
      </p:nvGrpSpPr>
      <p:grpSpPr>
        <a:xfrm>
          <a:off x="0" y="0"/>
          <a:ext cx="0" cy="0"/>
          <a:chOff x="0" y="0"/>
          <a:chExt cx="0" cy="0"/>
        </a:xfrm>
      </p:grpSpPr>
      <p:sp>
        <p:nvSpPr>
          <p:cNvPr id="6" name="Freeform 30">
            <a:extLst>
              <a:ext uri="{FF2B5EF4-FFF2-40B4-BE49-F238E27FC236}">
                <a16:creationId xmlns:a16="http://schemas.microsoft.com/office/drawing/2014/main" id="{2258847F-C671-4CD1-A5D0-DFFF7D532C20}"/>
              </a:ext>
            </a:extLst>
          </p:cNvPr>
          <p:cNvSpPr/>
          <p:nvPr userDrawn="1"/>
        </p:nvSpPr>
        <p:spPr bwMode="auto">
          <a:xfrm>
            <a:off x="0" y="1564552"/>
            <a:ext cx="12191999" cy="5293448"/>
          </a:xfrm>
          <a:custGeom>
            <a:avLst/>
            <a:gdLst>
              <a:gd name="connsiteX0" fmla="*/ 0 w 10961745"/>
              <a:gd name="connsiteY0" fmla="*/ 0 h 1287664"/>
              <a:gd name="connsiteX1" fmla="*/ 5478802 w 10961745"/>
              <a:gd name="connsiteY1" fmla="*/ 0 h 1287664"/>
              <a:gd name="connsiteX2" fmla="*/ 5482943 w 10961745"/>
              <a:gd name="connsiteY2" fmla="*/ 0 h 1287664"/>
              <a:gd name="connsiteX3" fmla="*/ 10961745 w 10961745"/>
              <a:gd name="connsiteY3" fmla="*/ 0 h 1287664"/>
              <a:gd name="connsiteX4" fmla="*/ 10961745 w 10961745"/>
              <a:gd name="connsiteY4" fmla="*/ 1287664 h 1287664"/>
              <a:gd name="connsiteX5" fmla="*/ 5482943 w 10961745"/>
              <a:gd name="connsiteY5" fmla="*/ 1287664 h 1287664"/>
              <a:gd name="connsiteX6" fmla="*/ 5478802 w 10961745"/>
              <a:gd name="connsiteY6" fmla="*/ 1287664 h 1287664"/>
              <a:gd name="connsiteX7" fmla="*/ 0 w 10961745"/>
              <a:gd name="connsiteY7" fmla="*/ 1287664 h 128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61745" h="1287664">
                <a:moveTo>
                  <a:pt x="0" y="0"/>
                </a:moveTo>
                <a:lnTo>
                  <a:pt x="5478802" y="0"/>
                </a:lnTo>
                <a:lnTo>
                  <a:pt x="5482943" y="0"/>
                </a:lnTo>
                <a:lnTo>
                  <a:pt x="10961745" y="0"/>
                </a:lnTo>
                <a:lnTo>
                  <a:pt x="10961745" y="1287664"/>
                </a:lnTo>
                <a:lnTo>
                  <a:pt x="5482943" y="1287664"/>
                </a:lnTo>
                <a:lnTo>
                  <a:pt x="5478802" y="1287664"/>
                </a:lnTo>
                <a:lnTo>
                  <a:pt x="0" y="1287664"/>
                </a:lnTo>
                <a:close/>
              </a:path>
            </a:pathLst>
          </a:custGeom>
          <a:solidFill>
            <a:srgbClr val="1C70F7"/>
          </a:solidFill>
          <a:ln w="9525" cap="flat" cmpd="sng" algn="ctr">
            <a:noFill/>
            <a:prstDash val="solid"/>
            <a:headEnd type="none" w="med" len="med"/>
            <a:tailEnd type="none" w="med" len="med"/>
          </a:ln>
          <a:effectLst>
            <a:outerShdw blurRad="50800" dist="38100" dir="16200000" rotWithShape="0">
              <a:prstClr val="black">
                <a:alpha val="40000"/>
              </a:prst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576072" tIns="180000" rIns="182880" bIns="182880"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0"/>
              </a:spcAft>
              <a:buClrTx/>
              <a:buSzTx/>
              <a:buFontTx/>
              <a:buNone/>
              <a:tabLst/>
              <a:defRPr/>
            </a:pPr>
            <a:endParaRPr kumimoji="0" lang="en-US" sz="1600" b="0" i="0" u="none" strike="noStrike" kern="0" cap="none" spc="0" normalizeH="0" baseline="0" noProof="0" dirty="0">
              <a:ln>
                <a:noFill/>
              </a:ln>
              <a:solidFill>
                <a:srgbClr val="50E6FF"/>
              </a:solidFill>
              <a:effectLst/>
              <a:uLnTx/>
              <a:uFillTx/>
              <a:latin typeface="Segoe UI"/>
              <a:ea typeface="Segoe UI" pitchFamily="34" charset="0"/>
              <a:cs typeface="Segoe UI" pitchFamily="34" charset="0"/>
            </a:endParaRPr>
          </a:p>
        </p:txBody>
      </p:sp>
      <p:sp>
        <p:nvSpPr>
          <p:cNvPr id="5" name="Title 1">
            <a:extLst>
              <a:ext uri="{FF2B5EF4-FFF2-40B4-BE49-F238E27FC236}">
                <a16:creationId xmlns:a16="http://schemas.microsoft.com/office/drawing/2014/main" id="{6667C6EC-CC9B-43CE-A455-B32F62BAF5FE}"/>
              </a:ext>
            </a:extLst>
          </p:cNvPr>
          <p:cNvSpPr>
            <a:spLocks noGrp="1"/>
          </p:cNvSpPr>
          <p:nvPr>
            <p:ph type="title"/>
          </p:nvPr>
        </p:nvSpPr>
        <p:spPr>
          <a:xfrm>
            <a:off x="585217" y="316404"/>
            <a:ext cx="10833424" cy="553998"/>
          </a:xfrm>
          <a:prstGeom prst="rect">
            <a:avLst/>
          </a:prstGeom>
        </p:spPr>
        <p:txBody>
          <a:bodyP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A5CB3BE0-50D4-4F9F-A774-DD05460CBAD0}"/>
              </a:ext>
            </a:extLst>
          </p:cNvPr>
          <p:cNvSpPr>
            <a:spLocks noGrp="1"/>
          </p:cNvSpPr>
          <p:nvPr>
            <p:ph type="body" idx="1"/>
          </p:nvPr>
        </p:nvSpPr>
        <p:spPr>
          <a:xfrm>
            <a:off x="585217" y="917066"/>
            <a:ext cx="10833424" cy="647486"/>
          </a:xfrm>
          <a:prstGeom prst="rect">
            <a:avLst/>
          </a:prstGeom>
        </p:spPr>
        <p:txBody>
          <a:bodyPr anchor="ctr">
            <a:normAutofit/>
          </a:bodyPr>
          <a:lstStyle>
            <a:lvl1pPr marL="0" indent="0">
              <a:buNone/>
              <a:defRPr sz="2600" b="1">
                <a:solidFill>
                  <a:schemeClr val="bg1"/>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2">
            <a:extLst>
              <a:ext uri="{FF2B5EF4-FFF2-40B4-BE49-F238E27FC236}">
                <a16:creationId xmlns:a16="http://schemas.microsoft.com/office/drawing/2014/main" id="{6CD5E7A3-2BD7-4E96-9DEA-ADA47314E0FC}"/>
              </a:ext>
            </a:extLst>
          </p:cNvPr>
          <p:cNvSpPr>
            <a:spLocks noGrp="1"/>
          </p:cNvSpPr>
          <p:nvPr>
            <p:ph type="body" sz="quarter" idx="11" hasCustomPrompt="1"/>
          </p:nvPr>
        </p:nvSpPr>
        <p:spPr>
          <a:xfrm>
            <a:off x="585217" y="1893396"/>
            <a:ext cx="10833424" cy="4648200"/>
          </a:xfrm>
          <a:prstGeom prst="rect">
            <a:avLst/>
          </a:prstGeom>
        </p:spPr>
        <p:txBody>
          <a:bodyPr anchor="t"/>
          <a:lstStyle>
            <a:lvl1pPr marL="0" indent="0">
              <a:spcAft>
                <a:spcPts val="600"/>
              </a:spcAft>
              <a:buFont typeface="Wingdings" panose="05000000000000000000" pitchFamily="2" charset="2"/>
              <a:buNone/>
              <a:defRPr sz="1800" baseline="0">
                <a:solidFill>
                  <a:schemeClr val="tx1"/>
                </a:solidFill>
                <a:latin typeface="Roboto" panose="02000000000000000000" pitchFamily="2" charset="0"/>
                <a:ea typeface="Roboto" panose="02000000000000000000" pitchFamily="2" charset="0"/>
              </a:defRPr>
            </a:lvl1pPr>
          </a:lstStyle>
          <a:p>
            <a:pPr lvl="0"/>
            <a:r>
              <a:rPr lang="en-US" dirty="0"/>
              <a:t>Enter your code snippet here </a:t>
            </a:r>
          </a:p>
        </p:txBody>
      </p:sp>
      <p:grpSp>
        <p:nvGrpSpPr>
          <p:cNvPr id="12" name="Group 11">
            <a:extLst>
              <a:ext uri="{FF2B5EF4-FFF2-40B4-BE49-F238E27FC236}">
                <a16:creationId xmlns:a16="http://schemas.microsoft.com/office/drawing/2014/main" id="{86A9C83A-B695-4229-8774-98A28636ADB8}"/>
              </a:ext>
            </a:extLst>
          </p:cNvPr>
          <p:cNvGrpSpPr/>
          <p:nvPr userDrawn="1"/>
        </p:nvGrpSpPr>
        <p:grpSpPr>
          <a:xfrm rot="2013792">
            <a:off x="9360632" y="-858264"/>
            <a:ext cx="2853889" cy="2492551"/>
            <a:chOff x="9346729" y="160192"/>
            <a:chExt cx="2853889" cy="2492551"/>
          </a:xfrm>
        </p:grpSpPr>
        <p:sp>
          <p:nvSpPr>
            <p:cNvPr id="13" name="Arc 12">
              <a:extLst>
                <a:ext uri="{FF2B5EF4-FFF2-40B4-BE49-F238E27FC236}">
                  <a16:creationId xmlns:a16="http://schemas.microsoft.com/office/drawing/2014/main" id="{EEDFDFF5-D17E-4A3E-A296-6B3811BBBC97}"/>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a:extLst>
                <a:ext uri="{FF2B5EF4-FFF2-40B4-BE49-F238E27FC236}">
                  <a16:creationId xmlns:a16="http://schemas.microsoft.com/office/drawing/2014/main" id="{60D05BC0-D7AA-4909-93AF-ABFA93E21C8B}"/>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5" name="Oval 14">
              <a:extLst>
                <a:ext uri="{FF2B5EF4-FFF2-40B4-BE49-F238E27FC236}">
                  <a16:creationId xmlns:a16="http://schemas.microsoft.com/office/drawing/2014/main" id="{4DA9ACE2-723B-41D2-A522-24C8EF34BFEA}"/>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6" name="Oval 15">
              <a:extLst>
                <a:ext uri="{FF2B5EF4-FFF2-40B4-BE49-F238E27FC236}">
                  <a16:creationId xmlns:a16="http://schemas.microsoft.com/office/drawing/2014/main" id="{02EF7DEE-AA5D-4E5D-B5EB-0A10B022A3F4}"/>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2443179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8" grpId="0">
        <p:tmplLst>
          <p:tmpl>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de Example - Verticle">
    <p:spTree>
      <p:nvGrpSpPr>
        <p:cNvPr id="1" name=""/>
        <p:cNvGrpSpPr/>
        <p:nvPr/>
      </p:nvGrpSpPr>
      <p:grpSpPr>
        <a:xfrm>
          <a:off x="0" y="0"/>
          <a:ext cx="0" cy="0"/>
          <a:chOff x="0" y="0"/>
          <a:chExt cx="0" cy="0"/>
        </a:xfrm>
      </p:grpSpPr>
      <p:sp>
        <p:nvSpPr>
          <p:cNvPr id="6" name="Freeform 30">
            <a:extLst>
              <a:ext uri="{FF2B5EF4-FFF2-40B4-BE49-F238E27FC236}">
                <a16:creationId xmlns:a16="http://schemas.microsoft.com/office/drawing/2014/main" id="{BECF3AF5-3F32-4DA8-87B8-052A94AAECF7}"/>
              </a:ext>
            </a:extLst>
          </p:cNvPr>
          <p:cNvSpPr/>
          <p:nvPr userDrawn="1"/>
        </p:nvSpPr>
        <p:spPr bwMode="auto">
          <a:xfrm>
            <a:off x="4267199" y="0"/>
            <a:ext cx="7924801" cy="6858000"/>
          </a:xfrm>
          <a:custGeom>
            <a:avLst/>
            <a:gdLst>
              <a:gd name="connsiteX0" fmla="*/ 0 w 10961745"/>
              <a:gd name="connsiteY0" fmla="*/ 0 h 1287664"/>
              <a:gd name="connsiteX1" fmla="*/ 5478802 w 10961745"/>
              <a:gd name="connsiteY1" fmla="*/ 0 h 1287664"/>
              <a:gd name="connsiteX2" fmla="*/ 5482943 w 10961745"/>
              <a:gd name="connsiteY2" fmla="*/ 0 h 1287664"/>
              <a:gd name="connsiteX3" fmla="*/ 10961745 w 10961745"/>
              <a:gd name="connsiteY3" fmla="*/ 0 h 1287664"/>
              <a:gd name="connsiteX4" fmla="*/ 10961745 w 10961745"/>
              <a:gd name="connsiteY4" fmla="*/ 1287664 h 1287664"/>
              <a:gd name="connsiteX5" fmla="*/ 5482943 w 10961745"/>
              <a:gd name="connsiteY5" fmla="*/ 1287664 h 1287664"/>
              <a:gd name="connsiteX6" fmla="*/ 5478802 w 10961745"/>
              <a:gd name="connsiteY6" fmla="*/ 1287664 h 1287664"/>
              <a:gd name="connsiteX7" fmla="*/ 0 w 10961745"/>
              <a:gd name="connsiteY7" fmla="*/ 1287664 h 128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61745" h="1287664">
                <a:moveTo>
                  <a:pt x="0" y="0"/>
                </a:moveTo>
                <a:lnTo>
                  <a:pt x="5478802" y="0"/>
                </a:lnTo>
                <a:lnTo>
                  <a:pt x="5482943" y="0"/>
                </a:lnTo>
                <a:lnTo>
                  <a:pt x="10961745" y="0"/>
                </a:lnTo>
                <a:lnTo>
                  <a:pt x="10961745" y="1287664"/>
                </a:lnTo>
                <a:lnTo>
                  <a:pt x="5482943" y="1287664"/>
                </a:lnTo>
                <a:lnTo>
                  <a:pt x="5478802" y="1287664"/>
                </a:lnTo>
                <a:lnTo>
                  <a:pt x="0" y="1287664"/>
                </a:lnTo>
                <a:close/>
              </a:path>
            </a:pathLst>
          </a:custGeom>
          <a:solidFill>
            <a:srgbClr val="1D74F9"/>
          </a:solidFill>
          <a:ln w="9525" cap="flat" cmpd="sng" algn="ctr">
            <a:noFill/>
            <a:prstDash val="solid"/>
            <a:headEnd type="none" w="med" len="med"/>
            <a:tailEnd type="none" w="med" len="med"/>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576072" tIns="180000" rIns="182880" bIns="182880"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0"/>
              </a:spcAft>
              <a:buClrTx/>
              <a:buSzTx/>
              <a:buFontTx/>
              <a:buNone/>
              <a:tabLst/>
              <a:defRPr/>
            </a:pPr>
            <a:endParaRPr kumimoji="0" lang="en-US" sz="1600" b="0" i="0" u="none" strike="noStrike" kern="0" cap="none" spc="0" normalizeH="0" baseline="0" noProof="0">
              <a:ln>
                <a:noFill/>
              </a:ln>
              <a:solidFill>
                <a:srgbClr val="50E6FF"/>
              </a:solidFill>
              <a:effectLst/>
              <a:uLnTx/>
              <a:uFillTx/>
              <a:latin typeface="Segoe UI"/>
              <a:ea typeface="Segoe UI" pitchFamily="34" charset="0"/>
              <a:cs typeface="Segoe UI" pitchFamily="34" charset="0"/>
            </a:endParaRPr>
          </a:p>
        </p:txBody>
      </p:sp>
      <p:sp>
        <p:nvSpPr>
          <p:cNvPr id="9" name="Title 1">
            <a:extLst>
              <a:ext uri="{FF2B5EF4-FFF2-40B4-BE49-F238E27FC236}">
                <a16:creationId xmlns:a16="http://schemas.microsoft.com/office/drawing/2014/main" id="{621768AB-C0DC-4642-9FE2-683D063DD76A}"/>
              </a:ext>
            </a:extLst>
          </p:cNvPr>
          <p:cNvSpPr>
            <a:spLocks noGrp="1"/>
          </p:cNvSpPr>
          <p:nvPr>
            <p:ph type="title"/>
          </p:nvPr>
        </p:nvSpPr>
        <p:spPr>
          <a:xfrm>
            <a:off x="746205" y="457200"/>
            <a:ext cx="3108245" cy="1969911"/>
          </a:xfrm>
          <a:prstGeom prst="rect">
            <a:avLst/>
          </a:prstGeom>
        </p:spPr>
        <p:txBody>
          <a:bodyPr anchor="ct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1" name="Text Placeholder 8">
            <a:extLst>
              <a:ext uri="{FF2B5EF4-FFF2-40B4-BE49-F238E27FC236}">
                <a16:creationId xmlns:a16="http://schemas.microsoft.com/office/drawing/2014/main" id="{7B4883A8-EE07-4AE1-9F84-05392ED63270}"/>
              </a:ext>
            </a:extLst>
          </p:cNvPr>
          <p:cNvSpPr>
            <a:spLocks noGrp="1"/>
          </p:cNvSpPr>
          <p:nvPr>
            <p:ph type="body" sz="quarter" idx="19"/>
          </p:nvPr>
        </p:nvSpPr>
        <p:spPr>
          <a:xfrm>
            <a:off x="746205" y="2427111"/>
            <a:ext cx="3108246" cy="3478201"/>
          </a:xfrm>
          <a:prstGeom prst="rect">
            <a:avLst/>
          </a:prstGeom>
        </p:spPr>
        <p:txBody>
          <a:bodyPr anchor="ctr"/>
          <a:lstStyle>
            <a:lvl1pPr marL="0" indent="0">
              <a:buNone/>
              <a:defRPr sz="240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8" name="Text Placeholder 2">
            <a:extLst>
              <a:ext uri="{FF2B5EF4-FFF2-40B4-BE49-F238E27FC236}">
                <a16:creationId xmlns:a16="http://schemas.microsoft.com/office/drawing/2014/main" id="{6CD5E7A3-2BD7-4E96-9DEA-ADA47314E0FC}"/>
              </a:ext>
            </a:extLst>
          </p:cNvPr>
          <p:cNvSpPr>
            <a:spLocks noGrp="1"/>
          </p:cNvSpPr>
          <p:nvPr>
            <p:ph type="body" sz="quarter" idx="11" hasCustomPrompt="1"/>
          </p:nvPr>
        </p:nvSpPr>
        <p:spPr>
          <a:xfrm>
            <a:off x="5038522" y="457200"/>
            <a:ext cx="6157608" cy="5448112"/>
          </a:xfrm>
          <a:prstGeom prst="rect">
            <a:avLst/>
          </a:prstGeom>
        </p:spPr>
        <p:txBody>
          <a:bodyPr anchor="ctr"/>
          <a:lstStyle>
            <a:lvl1pPr marL="0" indent="0">
              <a:spcAft>
                <a:spcPts val="600"/>
              </a:spcAft>
              <a:buFont typeface="Wingdings" panose="05000000000000000000" pitchFamily="2" charset="2"/>
              <a:buNone/>
              <a:defRPr sz="1800" baseline="0">
                <a:solidFill>
                  <a:schemeClr val="tx1"/>
                </a:solidFill>
                <a:latin typeface="Roboto" panose="02000000000000000000" pitchFamily="2" charset="0"/>
                <a:ea typeface="Roboto" panose="02000000000000000000" pitchFamily="2" charset="0"/>
              </a:defRPr>
            </a:lvl1pPr>
          </a:lstStyle>
          <a:p>
            <a:pPr lvl="0"/>
            <a:r>
              <a:rPr lang="en-US" dirty="0"/>
              <a:t>Enter your code snippet here </a:t>
            </a:r>
          </a:p>
        </p:txBody>
      </p:sp>
      <p:grpSp>
        <p:nvGrpSpPr>
          <p:cNvPr id="12" name="Group 11">
            <a:extLst>
              <a:ext uri="{FF2B5EF4-FFF2-40B4-BE49-F238E27FC236}">
                <a16:creationId xmlns:a16="http://schemas.microsoft.com/office/drawing/2014/main" id="{4A1A0EF7-433C-4650-B555-8AEB30DBACF4}"/>
              </a:ext>
            </a:extLst>
          </p:cNvPr>
          <p:cNvGrpSpPr/>
          <p:nvPr userDrawn="1"/>
        </p:nvGrpSpPr>
        <p:grpSpPr>
          <a:xfrm rot="2013792">
            <a:off x="-2444594" y="4801561"/>
            <a:ext cx="2853889" cy="2492551"/>
            <a:chOff x="9346729" y="160192"/>
            <a:chExt cx="2853889" cy="2492551"/>
          </a:xfrm>
        </p:grpSpPr>
        <p:sp>
          <p:nvSpPr>
            <p:cNvPr id="13" name="Arc 12">
              <a:extLst>
                <a:ext uri="{FF2B5EF4-FFF2-40B4-BE49-F238E27FC236}">
                  <a16:creationId xmlns:a16="http://schemas.microsoft.com/office/drawing/2014/main" id="{C0670E68-EF29-4371-9F1D-BECD1AAC67F4}"/>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a:extLst>
                <a:ext uri="{FF2B5EF4-FFF2-40B4-BE49-F238E27FC236}">
                  <a16:creationId xmlns:a16="http://schemas.microsoft.com/office/drawing/2014/main" id="{F1F99ECE-F085-4ACF-9061-E83E7DDF7DD1}"/>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5" name="Oval 14">
              <a:extLst>
                <a:ext uri="{FF2B5EF4-FFF2-40B4-BE49-F238E27FC236}">
                  <a16:creationId xmlns:a16="http://schemas.microsoft.com/office/drawing/2014/main" id="{966AC308-72B7-477D-A7A3-6F23C8B8CB18}"/>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6" name="Oval 15">
              <a:extLst>
                <a:ext uri="{FF2B5EF4-FFF2-40B4-BE49-F238E27FC236}">
                  <a16:creationId xmlns:a16="http://schemas.microsoft.com/office/drawing/2014/main" id="{4075FECC-19AC-47A1-B32D-61CEEE1CFF77}"/>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925880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Lst>
  </p:timing>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a:xfrm>
            <a:off x="588263" y="457200"/>
            <a:ext cx="11018520" cy="553998"/>
          </a:xfrm>
          <a:prstGeom prst="rect">
            <a:avLst/>
          </a:prstGeom>
        </p:spPr>
        <p:txBody>
          <a:bodyP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88D9307D-0CAA-49FE-A2AA-77B111CAE5DF}"/>
              </a:ext>
            </a:extLst>
          </p:cNvPr>
          <p:cNvGrpSpPr/>
          <p:nvPr userDrawn="1"/>
        </p:nvGrpSpPr>
        <p:grpSpPr>
          <a:xfrm rot="2013792">
            <a:off x="9360632" y="-858264"/>
            <a:ext cx="2853889" cy="2492551"/>
            <a:chOff x="9346729" y="160192"/>
            <a:chExt cx="2853889" cy="2492551"/>
          </a:xfrm>
        </p:grpSpPr>
        <p:sp>
          <p:nvSpPr>
            <p:cNvPr id="12" name="Arc 11">
              <a:extLst>
                <a:ext uri="{FF2B5EF4-FFF2-40B4-BE49-F238E27FC236}">
                  <a16:creationId xmlns:a16="http://schemas.microsoft.com/office/drawing/2014/main" id="{EBB9D03E-CB3F-4402-B591-30EF5496D409}"/>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1CDAD327-D4B6-4C79-93F4-971F9F25B746}"/>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4" name="Oval 13">
              <a:extLst>
                <a:ext uri="{FF2B5EF4-FFF2-40B4-BE49-F238E27FC236}">
                  <a16:creationId xmlns:a16="http://schemas.microsoft.com/office/drawing/2014/main" id="{15BE49C1-E141-4E79-947A-719CB5C863BE}"/>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5" name="Oval 14">
              <a:extLst>
                <a:ext uri="{FF2B5EF4-FFF2-40B4-BE49-F238E27FC236}">
                  <a16:creationId xmlns:a16="http://schemas.microsoft.com/office/drawing/2014/main" id="{AC0022DE-8945-4D0F-ACFC-EA4695387BCE}"/>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382324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500"/>
                                        <p:tgtEl>
                                          <p:spTgt spid="9">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646331"/>
          </a:xfrm>
          <a:prstGeom prst="rect">
            <a:avLst/>
          </a:prstGeom>
        </p:spPr>
        <p:txBody>
          <a:bodyPr>
            <a:spAutoFit/>
          </a:bodyP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a:prstGeom prst="rect">
            <a:avLst/>
          </a:prstGeom>
        </p:spPr>
        <p:txBody>
          <a:bodyPr anchor="t"/>
          <a:lstStyle>
            <a:lvl1pPr marL="0" indent="0">
              <a:spcBef>
                <a:spcPts val="0"/>
              </a:spcBef>
              <a:buNone/>
              <a:defRPr sz="2800">
                <a:solidFill>
                  <a:schemeClr val="bg1"/>
                </a:solidFill>
                <a:latin typeface="Roboto" panose="02000000000000000000" pitchFamily="2" charset="0"/>
                <a:ea typeface="Roboto" panose="02000000000000000000" pitchFamily="2" charset="0"/>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43527"/>
          </a:xfrm>
          <a:prstGeom prst="rect">
            <a:avLst/>
          </a:prstGeom>
        </p:spPr>
        <p:txBody>
          <a:bodyPr>
            <a:spAutoFit/>
          </a:bodyPr>
          <a:lstStyle>
            <a:lvl1pPr marL="171450" indent="-171450">
              <a:defRPr lang="en-US" sz="2400" dirty="0">
                <a:solidFill>
                  <a:schemeClr val="bg1"/>
                </a:solidFill>
                <a:latin typeface="Roboto" panose="02000000000000000000" pitchFamily="2" charset="0"/>
                <a:ea typeface="Roboto" panose="02000000000000000000" pitchFamily="2" charset="0"/>
              </a:defRPr>
            </a:lvl1pPr>
            <a:lvl2pPr marL="342900" indent="-171450">
              <a:defRPr lang="en-US" dirty="0">
                <a:solidFill>
                  <a:schemeClr val="bg1"/>
                </a:solidFill>
                <a:latin typeface="Roboto" panose="02000000000000000000" pitchFamily="2" charset="0"/>
                <a:ea typeface="Roboto" panose="02000000000000000000" pitchFamily="2" charset="0"/>
              </a:defRPr>
            </a:lvl2pPr>
            <a:lvl3pPr marL="514350" indent="-171450">
              <a:defRPr lang="en-US" dirty="0">
                <a:solidFill>
                  <a:schemeClr val="bg1"/>
                </a:solidFill>
                <a:latin typeface="Roboto" panose="02000000000000000000" pitchFamily="2" charset="0"/>
                <a:ea typeface="Roboto" panose="02000000000000000000" pitchFamily="2" charset="0"/>
              </a:defRPr>
            </a:lvl3pPr>
            <a:lvl4pPr marL="666750" indent="-152400">
              <a:defRPr lang="en-US" dirty="0">
                <a:solidFill>
                  <a:schemeClr val="bg1"/>
                </a:solidFill>
                <a:latin typeface="Roboto" panose="02000000000000000000" pitchFamily="2" charset="0"/>
                <a:ea typeface="Roboto" panose="02000000000000000000" pitchFamily="2" charset="0"/>
              </a:defRPr>
            </a:lvl4pPr>
            <a:lvl5pPr marL="793750" indent="-120650">
              <a:defRPr lang="en-US" dirty="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a:prstGeom prst="rect">
            <a:avLst/>
          </a:prstGeom>
        </p:spPr>
        <p:txBody>
          <a:bodyPr anchor="t"/>
          <a:lstStyle>
            <a:lvl1pPr marL="0" indent="0">
              <a:spcBef>
                <a:spcPts val="0"/>
              </a:spcBef>
              <a:buNone/>
              <a:defRPr sz="2800">
                <a:solidFill>
                  <a:schemeClr val="bg1"/>
                </a:solidFill>
                <a:latin typeface="Roboto" panose="02000000000000000000" pitchFamily="2" charset="0"/>
                <a:ea typeface="Roboto" panose="02000000000000000000" pitchFamily="2" charset="0"/>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43527"/>
          </a:xfrm>
          <a:prstGeom prst="rect">
            <a:avLst/>
          </a:prstGeom>
        </p:spPr>
        <p:txBody>
          <a:bodyPr>
            <a:spAutoFit/>
          </a:bodyPr>
          <a:lstStyle>
            <a:lvl1pPr marL="171450" indent="-171450">
              <a:defRPr lang="en-US" sz="2400" dirty="0">
                <a:solidFill>
                  <a:schemeClr val="bg1"/>
                </a:solidFill>
                <a:latin typeface="Roboto" panose="02000000000000000000" pitchFamily="2" charset="0"/>
                <a:ea typeface="Roboto" panose="02000000000000000000" pitchFamily="2" charset="0"/>
              </a:defRPr>
            </a:lvl1pPr>
            <a:lvl2pPr marL="342900" indent="-171450">
              <a:defRPr lang="en-US" dirty="0">
                <a:solidFill>
                  <a:schemeClr val="bg1"/>
                </a:solidFill>
                <a:latin typeface="Roboto" panose="02000000000000000000" pitchFamily="2" charset="0"/>
                <a:ea typeface="Roboto" panose="02000000000000000000" pitchFamily="2" charset="0"/>
              </a:defRPr>
            </a:lvl2pPr>
            <a:lvl3pPr marL="514350" indent="-171450">
              <a:defRPr lang="en-US" dirty="0">
                <a:solidFill>
                  <a:schemeClr val="bg1"/>
                </a:solidFill>
                <a:latin typeface="Roboto" panose="02000000000000000000" pitchFamily="2" charset="0"/>
                <a:ea typeface="Roboto" panose="02000000000000000000" pitchFamily="2" charset="0"/>
              </a:defRPr>
            </a:lvl3pPr>
            <a:lvl4pPr marL="685800" indent="-136525">
              <a:defRPr lang="en-US" dirty="0">
                <a:solidFill>
                  <a:schemeClr val="bg1"/>
                </a:solidFill>
                <a:latin typeface="Roboto" panose="02000000000000000000" pitchFamily="2" charset="0"/>
                <a:ea typeface="Roboto" panose="02000000000000000000" pitchFamily="2" charset="0"/>
              </a:defRPr>
            </a:lvl4pPr>
            <a:lvl5pPr marL="793750" indent="-120650">
              <a:defRPr lang="en-US" dirty="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232F7A99-9666-40C1-8368-2654FB522E75}"/>
              </a:ext>
            </a:extLst>
          </p:cNvPr>
          <p:cNvGrpSpPr/>
          <p:nvPr userDrawn="1"/>
        </p:nvGrpSpPr>
        <p:grpSpPr>
          <a:xfrm rot="2013792">
            <a:off x="9360632" y="-858264"/>
            <a:ext cx="2853889" cy="2492551"/>
            <a:chOff x="9346729" y="160192"/>
            <a:chExt cx="2853889" cy="2492551"/>
          </a:xfrm>
        </p:grpSpPr>
        <p:sp>
          <p:nvSpPr>
            <p:cNvPr id="15" name="Arc 14">
              <a:extLst>
                <a:ext uri="{FF2B5EF4-FFF2-40B4-BE49-F238E27FC236}">
                  <a16:creationId xmlns:a16="http://schemas.microsoft.com/office/drawing/2014/main" id="{783796D5-658C-41F4-ACA1-818DCE8525A2}"/>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Oval 15">
              <a:extLst>
                <a:ext uri="{FF2B5EF4-FFF2-40B4-BE49-F238E27FC236}">
                  <a16:creationId xmlns:a16="http://schemas.microsoft.com/office/drawing/2014/main" id="{F8046036-FF19-47CF-95E5-B47F2B4B2603}"/>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7" name="Oval 16">
              <a:extLst>
                <a:ext uri="{FF2B5EF4-FFF2-40B4-BE49-F238E27FC236}">
                  <a16:creationId xmlns:a16="http://schemas.microsoft.com/office/drawing/2014/main" id="{2FFB490A-DD0B-440E-9E73-9543C524DF77}"/>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8" name="Oval 17">
              <a:extLst>
                <a:ext uri="{FF2B5EF4-FFF2-40B4-BE49-F238E27FC236}">
                  <a16:creationId xmlns:a16="http://schemas.microsoft.com/office/drawing/2014/main" id="{5BC06401-3420-4B51-9A10-1FA3B053A3B6}"/>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147939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500"/>
                                        <p:tgtEl>
                                          <p:spTgt spid="10">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fade">
                                      <p:cBhvr>
                                        <p:cTn id="43" dur="500"/>
                                        <p:tgtEl>
                                          <p:spTgt spid="10">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fade">
                                      <p:cBhvr>
                                        <p:cTn id="4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646331"/>
          </a:xfrm>
          <a:prstGeom prst="rect">
            <a:avLst/>
          </a:prstGeom>
        </p:spPr>
        <p:txBody>
          <a:bodyPr>
            <a:spAutoFit/>
          </a:bodyP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a:prstGeom prst="rect">
            <a:avLst/>
          </a:prstGeom>
        </p:spPr>
        <p:txBody>
          <a:bodyPr anchor="t"/>
          <a:lstStyle>
            <a:lvl1pPr marL="0" indent="0">
              <a:spcBef>
                <a:spcPts val="0"/>
              </a:spcBef>
              <a:buNone/>
              <a:defRPr sz="2200">
                <a:solidFill>
                  <a:schemeClr val="bg1"/>
                </a:solidFill>
                <a:latin typeface="Roboto" panose="02000000000000000000" pitchFamily="2" charset="0"/>
                <a:ea typeface="Roboto" panose="02000000000000000000" pitchFamily="2" charset="0"/>
              </a:defRPr>
            </a:lvl1pPr>
          </a:lstStyle>
          <a:p>
            <a:pPr lvl="0"/>
            <a:r>
              <a:rPr lang="en-US" dirty="0"/>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852815"/>
          </a:xfrm>
          <a:prstGeom prst="rect">
            <a:avLst/>
          </a:prstGeom>
        </p:spPr>
        <p:txBody>
          <a:bodyPr wrap="square">
            <a:spAutoFit/>
          </a:bodyPr>
          <a:lstStyle>
            <a:lvl1pPr marL="176213" indent="-176213">
              <a:defRPr lang="en-US" sz="2000" dirty="0">
                <a:solidFill>
                  <a:schemeClr val="bg1"/>
                </a:solidFill>
                <a:latin typeface="Roboto" panose="02000000000000000000" pitchFamily="2" charset="0"/>
                <a:ea typeface="Roboto" panose="02000000000000000000" pitchFamily="2" charset="0"/>
              </a:defRPr>
            </a:lvl1pPr>
            <a:lvl2pPr marL="322263" indent="-150813">
              <a:defRPr lang="en-US" sz="1800" dirty="0">
                <a:solidFill>
                  <a:schemeClr val="bg1"/>
                </a:solidFill>
                <a:latin typeface="Roboto" panose="02000000000000000000" pitchFamily="2" charset="0"/>
                <a:ea typeface="Roboto" panose="02000000000000000000" pitchFamily="2" charset="0"/>
              </a:defRPr>
            </a:lvl2pPr>
            <a:lvl3pPr marL="466725" indent="-138113">
              <a:defRPr lang="en-US" dirty="0">
                <a:solidFill>
                  <a:schemeClr val="bg1"/>
                </a:solidFill>
                <a:latin typeface="Roboto" panose="02000000000000000000" pitchFamily="2" charset="0"/>
                <a:ea typeface="Roboto" panose="02000000000000000000" pitchFamily="2" charset="0"/>
              </a:defRPr>
            </a:lvl3pPr>
            <a:lvl4pPr marL="595313" indent="-128588">
              <a:defRPr lang="en-US" dirty="0">
                <a:solidFill>
                  <a:schemeClr val="bg1"/>
                </a:solidFill>
                <a:latin typeface="Roboto" panose="02000000000000000000" pitchFamily="2" charset="0"/>
                <a:ea typeface="Roboto" panose="02000000000000000000" pitchFamily="2" charset="0"/>
              </a:defRPr>
            </a:lvl4pPr>
            <a:lvl5pPr marL="731838" indent="-122238">
              <a:defRPr lang="en-US" dirty="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a:prstGeom prst="rect">
            <a:avLst/>
          </a:prstGeom>
        </p:spPr>
        <p:txBody>
          <a:bodyPr anchor="t"/>
          <a:lstStyle>
            <a:lvl1pPr marL="0" indent="0">
              <a:spcBef>
                <a:spcPts val="0"/>
              </a:spcBef>
              <a:buNone/>
              <a:defRPr sz="2200">
                <a:solidFill>
                  <a:schemeClr val="bg1"/>
                </a:solidFill>
                <a:latin typeface="Roboto" panose="02000000000000000000" pitchFamily="2" charset="0"/>
                <a:ea typeface="Roboto" panose="02000000000000000000" pitchFamily="2" charset="0"/>
              </a:defRPr>
            </a:lvl1pPr>
          </a:lstStyle>
          <a:p>
            <a:pPr lvl="0"/>
            <a:r>
              <a:rPr lang="en-US" dirty="0"/>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852815"/>
          </a:xfrm>
          <a:prstGeom prst="rect">
            <a:avLst/>
          </a:prstGeom>
        </p:spPr>
        <p:txBody>
          <a:bodyPr wrap="square">
            <a:spAutoFit/>
          </a:bodyPr>
          <a:lstStyle>
            <a:lvl1pPr marL="176213" indent="-176213">
              <a:defRPr lang="en-US" sz="2000" dirty="0">
                <a:solidFill>
                  <a:schemeClr val="bg1"/>
                </a:solidFill>
                <a:latin typeface="Roboto" panose="02000000000000000000" pitchFamily="2" charset="0"/>
                <a:ea typeface="Roboto" panose="02000000000000000000" pitchFamily="2" charset="0"/>
              </a:defRPr>
            </a:lvl1pPr>
            <a:lvl2pPr marL="398463" indent="-169863">
              <a:defRPr lang="en-US" sz="1800" dirty="0">
                <a:solidFill>
                  <a:schemeClr val="bg1"/>
                </a:solidFill>
                <a:latin typeface="Roboto" panose="02000000000000000000" pitchFamily="2" charset="0"/>
                <a:ea typeface="Roboto" panose="02000000000000000000" pitchFamily="2" charset="0"/>
              </a:defRPr>
            </a:lvl2pPr>
            <a:lvl3pPr marL="555625" indent="-157163">
              <a:defRPr lang="en-US" dirty="0">
                <a:solidFill>
                  <a:schemeClr val="bg1"/>
                </a:solidFill>
                <a:latin typeface="Roboto" panose="02000000000000000000" pitchFamily="2" charset="0"/>
                <a:ea typeface="Roboto" panose="02000000000000000000" pitchFamily="2" charset="0"/>
              </a:defRPr>
            </a:lvl3pPr>
            <a:lvl4pPr marL="685800" indent="-136525">
              <a:defRPr lang="en-US" dirty="0">
                <a:solidFill>
                  <a:schemeClr val="bg1"/>
                </a:solidFill>
                <a:latin typeface="Roboto" panose="02000000000000000000" pitchFamily="2" charset="0"/>
                <a:ea typeface="Roboto" panose="02000000000000000000" pitchFamily="2" charset="0"/>
              </a:defRPr>
            </a:lvl4pPr>
            <a:lvl5pPr marL="800100" indent="-111125">
              <a:defRPr lang="en-US" dirty="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a:prstGeom prst="rect">
            <a:avLst/>
          </a:prstGeom>
        </p:spPr>
        <p:txBody>
          <a:bodyPr anchor="t"/>
          <a:lstStyle>
            <a:lvl1pPr marL="0" indent="0">
              <a:spcBef>
                <a:spcPts val="0"/>
              </a:spcBef>
              <a:buNone/>
              <a:defRPr sz="2200">
                <a:solidFill>
                  <a:schemeClr val="bg1"/>
                </a:solidFill>
                <a:latin typeface="Roboto" panose="02000000000000000000" pitchFamily="2" charset="0"/>
                <a:ea typeface="Roboto" panose="02000000000000000000" pitchFamily="2" charset="0"/>
              </a:defRPr>
            </a:lvl1pPr>
          </a:lstStyle>
          <a:p>
            <a:pPr lvl="0"/>
            <a:r>
              <a:rPr lang="en-US" dirty="0"/>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852815"/>
          </a:xfrm>
          <a:prstGeom prst="rect">
            <a:avLst/>
          </a:prstGeom>
        </p:spPr>
        <p:txBody>
          <a:bodyPr wrap="square">
            <a:spAutoFit/>
          </a:bodyPr>
          <a:lstStyle>
            <a:lvl1pPr marL="176213" indent="-176213">
              <a:defRPr lang="en-US" sz="2000" b="0" dirty="0">
                <a:solidFill>
                  <a:schemeClr val="bg1"/>
                </a:solidFill>
                <a:latin typeface="Roboto" panose="02000000000000000000" pitchFamily="2" charset="0"/>
                <a:ea typeface="Roboto" panose="02000000000000000000" pitchFamily="2" charset="0"/>
              </a:defRPr>
            </a:lvl1pPr>
            <a:lvl2pPr marL="398463" indent="-169863">
              <a:defRPr lang="en-US" sz="1800" b="0" dirty="0">
                <a:solidFill>
                  <a:schemeClr val="bg1"/>
                </a:solidFill>
                <a:latin typeface="Roboto" panose="02000000000000000000" pitchFamily="2" charset="0"/>
                <a:ea typeface="Roboto" panose="02000000000000000000" pitchFamily="2" charset="0"/>
              </a:defRPr>
            </a:lvl2pPr>
            <a:lvl3pPr marL="555625" indent="-157163">
              <a:defRPr lang="en-US" b="0" dirty="0">
                <a:solidFill>
                  <a:schemeClr val="bg1"/>
                </a:solidFill>
                <a:latin typeface="Roboto" panose="02000000000000000000" pitchFamily="2" charset="0"/>
                <a:ea typeface="Roboto" panose="02000000000000000000" pitchFamily="2" charset="0"/>
              </a:defRPr>
            </a:lvl3pPr>
            <a:lvl4pPr marL="685800" indent="-136525">
              <a:defRPr lang="en-US" b="0" dirty="0">
                <a:solidFill>
                  <a:schemeClr val="bg1"/>
                </a:solidFill>
                <a:latin typeface="Roboto" panose="02000000000000000000" pitchFamily="2" charset="0"/>
                <a:ea typeface="Roboto" panose="02000000000000000000" pitchFamily="2" charset="0"/>
              </a:defRPr>
            </a:lvl4pPr>
            <a:lvl5pPr marL="800100" indent="-111125">
              <a:defRPr lang="en-US" b="0" dirty="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389D64E0-800F-4D54-B837-163968E2B4B9}"/>
              </a:ext>
            </a:extLst>
          </p:cNvPr>
          <p:cNvGrpSpPr/>
          <p:nvPr userDrawn="1"/>
        </p:nvGrpSpPr>
        <p:grpSpPr>
          <a:xfrm rot="2013792">
            <a:off x="9360632" y="-858264"/>
            <a:ext cx="2853889" cy="2492551"/>
            <a:chOff x="9346729" y="160192"/>
            <a:chExt cx="2853889" cy="2492551"/>
          </a:xfrm>
        </p:grpSpPr>
        <p:sp>
          <p:nvSpPr>
            <p:cNvPr id="16" name="Arc 15">
              <a:extLst>
                <a:ext uri="{FF2B5EF4-FFF2-40B4-BE49-F238E27FC236}">
                  <a16:creationId xmlns:a16="http://schemas.microsoft.com/office/drawing/2014/main" id="{AD9B136B-0197-4DE4-B08D-146CC2133FA2}"/>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77620EDC-5EAC-4166-8479-21ED75F9922A}"/>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8" name="Oval 17">
              <a:extLst>
                <a:ext uri="{FF2B5EF4-FFF2-40B4-BE49-F238E27FC236}">
                  <a16:creationId xmlns:a16="http://schemas.microsoft.com/office/drawing/2014/main" id="{59ECDED3-CD46-4064-ABE1-E462AAA68F10}"/>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7652FE5C-DC53-4BFE-A1CB-D3BDEDE0DB1B}"/>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520440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500"/>
                                        <p:tgtEl>
                                          <p:spTgt spid="2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xEl>
                                              <p:pRg st="2" end="2"/>
                                            </p:txEl>
                                          </p:spTgt>
                                        </p:tgtEl>
                                        <p:attrNameLst>
                                          <p:attrName>style.visibility</p:attrName>
                                        </p:attrNameLst>
                                      </p:cBhvr>
                                      <p:to>
                                        <p:strVal val="visible"/>
                                      </p:to>
                                    </p:set>
                                    <p:animEffect transition="in" filter="fade">
                                      <p:cBhvr>
                                        <p:cTn id="18" dur="500"/>
                                        <p:tgtEl>
                                          <p:spTgt spid="2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Effect transition="in" filter="fade">
                                      <p:cBhvr>
                                        <p:cTn id="21" dur="500"/>
                                        <p:tgtEl>
                                          <p:spTgt spid="2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xEl>
                                              <p:pRg st="4" end="4"/>
                                            </p:txEl>
                                          </p:spTgt>
                                        </p:tgtEl>
                                        <p:attrNameLst>
                                          <p:attrName>style.visibility</p:attrName>
                                        </p:attrNameLst>
                                      </p:cBhvr>
                                      <p:to>
                                        <p:strVal val="visible"/>
                                      </p:to>
                                    </p:set>
                                    <p:animEffect transition="in" filter="fade">
                                      <p:cBhvr>
                                        <p:cTn id="24" dur="500"/>
                                        <p:tgtEl>
                                          <p:spTgt spid="20">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fade">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500"/>
                                        <p:tgtEl>
                                          <p:spTgt spid="22">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fade">
                                      <p:cBhvr>
                                        <p:cTn id="37" dur="500"/>
                                        <p:tgtEl>
                                          <p:spTgt spid="22">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xEl>
                                              <p:pRg st="2" end="2"/>
                                            </p:txEl>
                                          </p:spTgt>
                                        </p:tgtEl>
                                        <p:attrNameLst>
                                          <p:attrName>style.visibility</p:attrName>
                                        </p:attrNameLst>
                                      </p:cBhvr>
                                      <p:to>
                                        <p:strVal val="visible"/>
                                      </p:to>
                                    </p:set>
                                    <p:animEffect transition="in" filter="fade">
                                      <p:cBhvr>
                                        <p:cTn id="40" dur="500"/>
                                        <p:tgtEl>
                                          <p:spTgt spid="22">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xEl>
                                              <p:pRg st="3" end="3"/>
                                            </p:txEl>
                                          </p:spTgt>
                                        </p:tgtEl>
                                        <p:attrNameLst>
                                          <p:attrName>style.visibility</p:attrName>
                                        </p:attrNameLst>
                                      </p:cBhvr>
                                      <p:to>
                                        <p:strVal val="visible"/>
                                      </p:to>
                                    </p:set>
                                    <p:animEffect transition="in" filter="fade">
                                      <p:cBhvr>
                                        <p:cTn id="43" dur="500"/>
                                        <p:tgtEl>
                                          <p:spTgt spid="22">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xEl>
                                              <p:pRg st="4" end="4"/>
                                            </p:txEl>
                                          </p:spTgt>
                                        </p:tgtEl>
                                        <p:attrNameLst>
                                          <p:attrName>style.visibility</p:attrName>
                                        </p:attrNameLst>
                                      </p:cBhvr>
                                      <p:to>
                                        <p:strVal val="visible"/>
                                      </p:to>
                                    </p:set>
                                    <p:animEffect transition="in" filter="fade">
                                      <p:cBhvr>
                                        <p:cTn id="46" dur="500"/>
                                        <p:tgtEl>
                                          <p:spTgt spid="22">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fade">
                                      <p:cBhvr>
                                        <p:cTn id="51" dur="500"/>
                                        <p:tgtEl>
                                          <p:spTgt spid="2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xEl>
                                              <p:pRg st="1" end="1"/>
                                            </p:txEl>
                                          </p:spTgt>
                                        </p:tgtEl>
                                        <p:attrNameLst>
                                          <p:attrName>style.visibility</p:attrName>
                                        </p:attrNameLst>
                                      </p:cBhvr>
                                      <p:to>
                                        <p:strVal val="visible"/>
                                      </p:to>
                                    </p:set>
                                    <p:animEffect transition="in" filter="fade">
                                      <p:cBhvr>
                                        <p:cTn id="59" dur="500"/>
                                        <p:tgtEl>
                                          <p:spTgt spid="24">
                                            <p:txEl>
                                              <p:pRg st="1" end="1"/>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xEl>
                                              <p:pRg st="2" end="2"/>
                                            </p:txEl>
                                          </p:spTgt>
                                        </p:tgtEl>
                                        <p:attrNameLst>
                                          <p:attrName>style.visibility</p:attrName>
                                        </p:attrNameLst>
                                      </p:cBhvr>
                                      <p:to>
                                        <p:strVal val="visible"/>
                                      </p:to>
                                    </p:set>
                                    <p:animEffect transition="in" filter="fade">
                                      <p:cBhvr>
                                        <p:cTn id="62" dur="500"/>
                                        <p:tgtEl>
                                          <p:spTgt spid="24">
                                            <p:txEl>
                                              <p:pRg st="2" end="2"/>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xEl>
                                              <p:pRg st="3" end="3"/>
                                            </p:txEl>
                                          </p:spTgt>
                                        </p:tgtEl>
                                        <p:attrNameLst>
                                          <p:attrName>style.visibility</p:attrName>
                                        </p:attrNameLst>
                                      </p:cBhvr>
                                      <p:to>
                                        <p:strVal val="visible"/>
                                      </p:to>
                                    </p:set>
                                    <p:animEffect transition="in" filter="fade">
                                      <p:cBhvr>
                                        <p:cTn id="65" dur="500"/>
                                        <p:tgtEl>
                                          <p:spTgt spid="24">
                                            <p:txEl>
                                              <p:pRg st="3" end="3"/>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xEl>
                                              <p:pRg st="4" end="4"/>
                                            </p:txEl>
                                          </p:spTgt>
                                        </p:tgtEl>
                                        <p:attrNameLst>
                                          <p:attrName>style.visibility</p:attrName>
                                        </p:attrNameLst>
                                      </p:cBhvr>
                                      <p:to>
                                        <p:strVal val="visible"/>
                                      </p:to>
                                    </p:set>
                                    <p:animEffect transition="in" filter="fade">
                                      <p:cBhvr>
                                        <p:cTn id="68"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F43BCD-7291-4C64-940F-0CB16124CE13}"/>
              </a:ext>
            </a:extLst>
          </p:cNvPr>
          <p:cNvSpPr>
            <a:spLocks noGrp="1"/>
          </p:cNvSpPr>
          <p:nvPr>
            <p:ph type="title"/>
          </p:nvPr>
        </p:nvSpPr>
        <p:spPr>
          <a:xfrm>
            <a:off x="588263" y="457200"/>
            <a:ext cx="11018520" cy="553998"/>
          </a:xfrm>
          <a:prstGeom prst="rect">
            <a:avLst/>
          </a:prstGeom>
        </p:spPr>
        <p:txBody>
          <a:bodyP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4" name="Text Placeholder 11">
            <a:extLst>
              <a:ext uri="{FF2B5EF4-FFF2-40B4-BE49-F238E27FC236}">
                <a16:creationId xmlns:a16="http://schemas.microsoft.com/office/drawing/2014/main" id="{10F3A0B8-5B39-4A1B-8464-3CE2F32DE31D}"/>
              </a:ext>
            </a:extLst>
          </p:cNvPr>
          <p:cNvSpPr>
            <a:spLocks noGrp="1"/>
          </p:cNvSpPr>
          <p:nvPr>
            <p:ph type="body" sz="quarter" idx="16"/>
          </p:nvPr>
        </p:nvSpPr>
        <p:spPr>
          <a:xfrm>
            <a:off x="584200" y="1438275"/>
            <a:ext cx="2532063" cy="615553"/>
          </a:xfrm>
          <a:prstGeom prst="rect">
            <a:avLst/>
          </a:prstGeom>
        </p:spPr>
        <p:txBody>
          <a:bodyPr anchor="t"/>
          <a:lstStyle>
            <a:lvl1pPr marL="0" indent="0">
              <a:spcBef>
                <a:spcPts val="0"/>
              </a:spcBef>
              <a:buNone/>
              <a:defRPr sz="2000" b="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5" name="Text Placeholder 7">
            <a:extLst>
              <a:ext uri="{FF2B5EF4-FFF2-40B4-BE49-F238E27FC236}">
                <a16:creationId xmlns:a16="http://schemas.microsoft.com/office/drawing/2014/main" id="{E1ED00CC-B2E4-4789-8276-BCF9ED62F23A}"/>
              </a:ext>
            </a:extLst>
          </p:cNvPr>
          <p:cNvSpPr>
            <a:spLocks noGrp="1"/>
          </p:cNvSpPr>
          <p:nvPr>
            <p:ph type="body" sz="quarter" idx="14"/>
          </p:nvPr>
        </p:nvSpPr>
        <p:spPr>
          <a:xfrm>
            <a:off x="584200" y="2283115"/>
            <a:ext cx="2532063" cy="1600438"/>
          </a:xfrm>
          <a:prstGeom prst="rect">
            <a:avLst/>
          </a:prstGeom>
        </p:spPr>
        <p:txBody>
          <a:bodyPr vert="horz" wrap="square" lIns="0" tIns="0" rIns="0" bIns="0" rtlCol="0">
            <a:spAutoFit/>
          </a:bodyPr>
          <a:lstStyle>
            <a:lvl1pPr>
              <a:defRPr lang="en-US" sz="1600" dirty="0">
                <a:solidFill>
                  <a:schemeClr val="bg1"/>
                </a:solidFill>
                <a:latin typeface="Roboto" panose="02000000000000000000" pitchFamily="2" charset="0"/>
                <a:ea typeface="Roboto" panose="02000000000000000000" pitchFamily="2" charset="0"/>
              </a:defRPr>
            </a:lvl1pPr>
            <a:lvl2pPr>
              <a:defRPr lang="en-US" sz="1600" dirty="0">
                <a:solidFill>
                  <a:schemeClr val="bg1"/>
                </a:solidFill>
                <a:latin typeface="Roboto" panose="02000000000000000000" pitchFamily="2" charset="0"/>
                <a:ea typeface="Roboto" panose="02000000000000000000" pitchFamily="2" charset="0"/>
              </a:defRPr>
            </a:lvl2pPr>
            <a:lvl3pPr>
              <a:defRPr lang="en-US" sz="1600" dirty="0">
                <a:solidFill>
                  <a:schemeClr val="bg1"/>
                </a:solidFill>
                <a:latin typeface="Roboto" panose="02000000000000000000" pitchFamily="2" charset="0"/>
                <a:ea typeface="Roboto" panose="02000000000000000000" pitchFamily="2" charset="0"/>
              </a:defRPr>
            </a:lvl3pPr>
            <a:lvl4pPr>
              <a:defRPr lang="en-US" sz="1400" dirty="0">
                <a:solidFill>
                  <a:schemeClr val="bg1"/>
                </a:solidFill>
                <a:latin typeface="Roboto" panose="02000000000000000000" pitchFamily="2" charset="0"/>
                <a:ea typeface="Roboto" panose="02000000000000000000" pitchFamily="2" charset="0"/>
              </a:defRPr>
            </a:lvl4pPr>
            <a:lvl5pPr>
              <a:defRPr lang="en-US" sz="1400" dirty="0">
                <a:solidFill>
                  <a:schemeClr val="bg1"/>
                </a:solidFill>
                <a:latin typeface="Roboto" panose="02000000000000000000" pitchFamily="2" charset="0"/>
                <a:ea typeface="Roboto" panose="02000000000000000000" pitchFamily="2" charset="0"/>
              </a:defRPr>
            </a:lvl5pPr>
          </a:lstStyle>
          <a:p>
            <a:pPr marL="141288" lvl="0" indent="-141288"/>
            <a:r>
              <a:rPr lang="en-US" dirty="0"/>
              <a:t>Click to edit Master text styles</a:t>
            </a:r>
          </a:p>
          <a:p>
            <a:pPr marL="141288" lvl="1" indent="-141288"/>
            <a:r>
              <a:rPr lang="en-US" dirty="0"/>
              <a:t>Second level</a:t>
            </a:r>
          </a:p>
          <a:p>
            <a:pPr marL="141288" lvl="2" indent="-141288"/>
            <a:r>
              <a:rPr lang="en-US" dirty="0"/>
              <a:t>Third level</a:t>
            </a:r>
          </a:p>
          <a:p>
            <a:pPr marL="141288" lvl="3" indent="-141288"/>
            <a:r>
              <a:rPr lang="en-US" dirty="0"/>
              <a:t>Fourth level</a:t>
            </a:r>
          </a:p>
          <a:p>
            <a:pPr marL="141288" lvl="4" indent="-141288"/>
            <a:r>
              <a:rPr lang="en-US" dirty="0"/>
              <a:t>Fifth level</a:t>
            </a:r>
          </a:p>
        </p:txBody>
      </p:sp>
      <p:sp>
        <p:nvSpPr>
          <p:cNvPr id="6" name="Text Placeholder 11">
            <a:extLst>
              <a:ext uri="{FF2B5EF4-FFF2-40B4-BE49-F238E27FC236}">
                <a16:creationId xmlns:a16="http://schemas.microsoft.com/office/drawing/2014/main" id="{547BE4D2-0716-4A3F-876D-C7E3FD102848}"/>
              </a:ext>
            </a:extLst>
          </p:cNvPr>
          <p:cNvSpPr>
            <a:spLocks noGrp="1"/>
          </p:cNvSpPr>
          <p:nvPr>
            <p:ph type="body" sz="quarter" idx="17"/>
          </p:nvPr>
        </p:nvSpPr>
        <p:spPr>
          <a:xfrm>
            <a:off x="3413125" y="1438275"/>
            <a:ext cx="2533650" cy="615553"/>
          </a:xfrm>
          <a:prstGeom prst="rect">
            <a:avLst/>
          </a:prstGeom>
        </p:spPr>
        <p:txBody>
          <a:bodyPr anchor="t"/>
          <a:lstStyle>
            <a:lvl1pPr marL="0" indent="0">
              <a:spcBef>
                <a:spcPts val="0"/>
              </a:spcBef>
              <a:buNone/>
              <a:defRPr sz="2000" b="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7" name="Text Placeholder 9">
            <a:extLst>
              <a:ext uri="{FF2B5EF4-FFF2-40B4-BE49-F238E27FC236}">
                <a16:creationId xmlns:a16="http://schemas.microsoft.com/office/drawing/2014/main" id="{B70FDB99-B20A-4D2E-AD4E-5B1793974F6A}"/>
              </a:ext>
            </a:extLst>
          </p:cNvPr>
          <p:cNvSpPr>
            <a:spLocks noGrp="1"/>
          </p:cNvSpPr>
          <p:nvPr>
            <p:ph type="body" sz="quarter" idx="15"/>
          </p:nvPr>
        </p:nvSpPr>
        <p:spPr>
          <a:xfrm>
            <a:off x="3413125" y="2276475"/>
            <a:ext cx="2532063" cy="1600438"/>
          </a:xfrm>
          <a:prstGeom prst="rect">
            <a:avLst/>
          </a:prstGeom>
        </p:spPr>
        <p:txBody>
          <a:bodyPr vert="horz" wrap="square" lIns="0" tIns="0" rIns="0" bIns="0" rtlCol="0">
            <a:spAutoFit/>
          </a:bodyPr>
          <a:lstStyle>
            <a:lvl1pPr>
              <a:defRPr lang="en-US" sz="1600" dirty="0">
                <a:solidFill>
                  <a:schemeClr val="bg1"/>
                </a:solidFill>
                <a:latin typeface="Roboto" panose="02000000000000000000" pitchFamily="2" charset="0"/>
                <a:ea typeface="Roboto" panose="02000000000000000000" pitchFamily="2" charset="0"/>
              </a:defRPr>
            </a:lvl1pPr>
            <a:lvl2pPr>
              <a:defRPr lang="en-US" sz="1600" dirty="0">
                <a:solidFill>
                  <a:schemeClr val="bg1"/>
                </a:solidFill>
                <a:latin typeface="Roboto" panose="02000000000000000000" pitchFamily="2" charset="0"/>
                <a:ea typeface="Roboto" panose="02000000000000000000" pitchFamily="2" charset="0"/>
              </a:defRPr>
            </a:lvl2pPr>
            <a:lvl3pPr>
              <a:defRPr lang="en-US" sz="1600" dirty="0">
                <a:solidFill>
                  <a:schemeClr val="bg1"/>
                </a:solidFill>
                <a:latin typeface="Roboto" panose="02000000000000000000" pitchFamily="2" charset="0"/>
                <a:ea typeface="Roboto" panose="02000000000000000000" pitchFamily="2" charset="0"/>
              </a:defRPr>
            </a:lvl3pPr>
            <a:lvl4pPr>
              <a:defRPr lang="en-US" sz="1400" dirty="0">
                <a:solidFill>
                  <a:schemeClr val="bg1"/>
                </a:solidFill>
                <a:latin typeface="Roboto" panose="02000000000000000000" pitchFamily="2" charset="0"/>
                <a:ea typeface="Roboto" panose="02000000000000000000" pitchFamily="2" charset="0"/>
              </a:defRPr>
            </a:lvl4pPr>
            <a:lvl5pPr>
              <a:defRPr lang="en-US" sz="1400" dirty="0">
                <a:solidFill>
                  <a:schemeClr val="bg1"/>
                </a:solidFill>
                <a:latin typeface="Roboto" panose="02000000000000000000" pitchFamily="2" charset="0"/>
                <a:ea typeface="Roboto" panose="02000000000000000000" pitchFamily="2" charset="0"/>
              </a:defRPr>
            </a:lvl5pPr>
          </a:lstStyle>
          <a:p>
            <a:pPr marL="141288" lvl="0" indent="-141288"/>
            <a:r>
              <a:rPr lang="en-US" dirty="0"/>
              <a:t>Click to edit Master text styles</a:t>
            </a:r>
          </a:p>
          <a:p>
            <a:pPr marL="141288" lvl="1" indent="-141288"/>
            <a:r>
              <a:rPr lang="en-US" dirty="0"/>
              <a:t>Second level</a:t>
            </a:r>
          </a:p>
          <a:p>
            <a:pPr marL="141288" lvl="2" indent="-141288"/>
            <a:r>
              <a:rPr lang="en-US" dirty="0"/>
              <a:t>Third level</a:t>
            </a:r>
          </a:p>
          <a:p>
            <a:pPr marL="141288" lvl="3" indent="-141288"/>
            <a:r>
              <a:rPr lang="en-US" dirty="0"/>
              <a:t>Fourth level</a:t>
            </a:r>
          </a:p>
          <a:p>
            <a:pPr marL="141288" lvl="4" indent="-141288"/>
            <a:r>
              <a:rPr lang="en-US" dirty="0"/>
              <a:t>Fifth level</a:t>
            </a:r>
          </a:p>
        </p:txBody>
      </p:sp>
      <p:sp>
        <p:nvSpPr>
          <p:cNvPr id="8" name="Text Placeholder 11">
            <a:extLst>
              <a:ext uri="{FF2B5EF4-FFF2-40B4-BE49-F238E27FC236}">
                <a16:creationId xmlns:a16="http://schemas.microsoft.com/office/drawing/2014/main" id="{09B0B9B7-221F-48A2-8D97-662D58DDD624}"/>
              </a:ext>
            </a:extLst>
          </p:cNvPr>
          <p:cNvSpPr>
            <a:spLocks noGrp="1"/>
          </p:cNvSpPr>
          <p:nvPr>
            <p:ph type="body" sz="quarter" idx="18"/>
          </p:nvPr>
        </p:nvSpPr>
        <p:spPr>
          <a:xfrm>
            <a:off x="6244208" y="1438275"/>
            <a:ext cx="2532063" cy="615553"/>
          </a:xfrm>
          <a:prstGeom prst="rect">
            <a:avLst/>
          </a:prstGeom>
        </p:spPr>
        <p:txBody>
          <a:bodyPr anchor="t"/>
          <a:lstStyle>
            <a:lvl1pPr marL="0" indent="0">
              <a:spcBef>
                <a:spcPts val="0"/>
              </a:spcBef>
              <a:buNone/>
              <a:defRPr sz="2000" b="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9" name="Text Placeholder 7">
            <a:extLst>
              <a:ext uri="{FF2B5EF4-FFF2-40B4-BE49-F238E27FC236}">
                <a16:creationId xmlns:a16="http://schemas.microsoft.com/office/drawing/2014/main" id="{84A374D7-F264-4B85-96C2-1FF8776DDF00}"/>
              </a:ext>
            </a:extLst>
          </p:cNvPr>
          <p:cNvSpPr>
            <a:spLocks noGrp="1"/>
          </p:cNvSpPr>
          <p:nvPr>
            <p:ph type="body" sz="quarter" idx="19"/>
          </p:nvPr>
        </p:nvSpPr>
        <p:spPr>
          <a:xfrm>
            <a:off x="6244208" y="2283115"/>
            <a:ext cx="2532063" cy="1600438"/>
          </a:xfrm>
          <a:prstGeom prst="rect">
            <a:avLst/>
          </a:prstGeom>
        </p:spPr>
        <p:txBody>
          <a:bodyPr vert="horz" wrap="square" lIns="0" tIns="0" rIns="0" bIns="0" rtlCol="0">
            <a:spAutoFit/>
          </a:bodyPr>
          <a:lstStyle>
            <a:lvl1pPr>
              <a:defRPr lang="en-US" sz="1600" dirty="0">
                <a:solidFill>
                  <a:schemeClr val="bg1"/>
                </a:solidFill>
                <a:latin typeface="Roboto" panose="02000000000000000000" pitchFamily="2" charset="0"/>
                <a:ea typeface="Roboto" panose="02000000000000000000" pitchFamily="2" charset="0"/>
              </a:defRPr>
            </a:lvl1pPr>
            <a:lvl2pPr>
              <a:defRPr lang="en-US" sz="1600" dirty="0">
                <a:solidFill>
                  <a:schemeClr val="bg1"/>
                </a:solidFill>
                <a:latin typeface="Roboto" panose="02000000000000000000" pitchFamily="2" charset="0"/>
                <a:ea typeface="Roboto" panose="02000000000000000000" pitchFamily="2" charset="0"/>
              </a:defRPr>
            </a:lvl2pPr>
            <a:lvl3pPr>
              <a:defRPr lang="en-US" sz="1600" dirty="0">
                <a:solidFill>
                  <a:schemeClr val="bg1"/>
                </a:solidFill>
                <a:latin typeface="Roboto" panose="02000000000000000000" pitchFamily="2" charset="0"/>
                <a:ea typeface="Roboto" panose="02000000000000000000" pitchFamily="2" charset="0"/>
              </a:defRPr>
            </a:lvl3pPr>
            <a:lvl4pPr>
              <a:defRPr lang="en-US" sz="1400" dirty="0">
                <a:solidFill>
                  <a:schemeClr val="bg1"/>
                </a:solidFill>
                <a:latin typeface="Roboto" panose="02000000000000000000" pitchFamily="2" charset="0"/>
                <a:ea typeface="Roboto" panose="02000000000000000000" pitchFamily="2" charset="0"/>
              </a:defRPr>
            </a:lvl4pPr>
            <a:lvl5pPr>
              <a:defRPr lang="en-US" sz="1400" dirty="0">
                <a:solidFill>
                  <a:schemeClr val="bg1"/>
                </a:solidFill>
                <a:latin typeface="Roboto" panose="02000000000000000000" pitchFamily="2" charset="0"/>
                <a:ea typeface="Roboto" panose="02000000000000000000" pitchFamily="2" charset="0"/>
              </a:defRPr>
            </a:lvl5pPr>
          </a:lstStyle>
          <a:p>
            <a:pPr marL="141288" lvl="0" indent="-141288"/>
            <a:r>
              <a:rPr lang="en-US"/>
              <a:t>Click to edit Master text styles</a:t>
            </a:r>
          </a:p>
          <a:p>
            <a:pPr marL="141288" lvl="1" indent="-141288"/>
            <a:r>
              <a:rPr lang="en-US"/>
              <a:t>Second level</a:t>
            </a:r>
          </a:p>
          <a:p>
            <a:pPr marL="141288" lvl="2" indent="-141288"/>
            <a:r>
              <a:rPr lang="en-US"/>
              <a:t>Third level</a:t>
            </a:r>
          </a:p>
          <a:p>
            <a:pPr marL="141288" lvl="3" indent="-141288"/>
            <a:r>
              <a:rPr lang="en-US"/>
              <a:t>Fourth level</a:t>
            </a:r>
          </a:p>
          <a:p>
            <a:pPr marL="141288" lvl="4" indent="-141288"/>
            <a:r>
              <a:rPr lang="en-US"/>
              <a:t>Fifth level</a:t>
            </a:r>
          </a:p>
        </p:txBody>
      </p:sp>
      <p:sp>
        <p:nvSpPr>
          <p:cNvPr id="10" name="Text Placeholder 11">
            <a:extLst>
              <a:ext uri="{FF2B5EF4-FFF2-40B4-BE49-F238E27FC236}">
                <a16:creationId xmlns:a16="http://schemas.microsoft.com/office/drawing/2014/main" id="{E809B461-8884-4809-845E-9E5D6D8AE675}"/>
              </a:ext>
            </a:extLst>
          </p:cNvPr>
          <p:cNvSpPr>
            <a:spLocks noGrp="1"/>
          </p:cNvSpPr>
          <p:nvPr>
            <p:ph type="body" sz="quarter" idx="20"/>
          </p:nvPr>
        </p:nvSpPr>
        <p:spPr>
          <a:xfrm>
            <a:off x="9073133" y="1438275"/>
            <a:ext cx="2533650" cy="615553"/>
          </a:xfrm>
          <a:prstGeom prst="rect">
            <a:avLst/>
          </a:prstGeom>
        </p:spPr>
        <p:txBody>
          <a:bodyPr anchor="t"/>
          <a:lstStyle>
            <a:lvl1pPr marL="0" indent="0">
              <a:spcBef>
                <a:spcPts val="0"/>
              </a:spcBef>
              <a:buNone/>
              <a:defRPr sz="2000" b="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1" name="Text Placeholder 9">
            <a:extLst>
              <a:ext uri="{FF2B5EF4-FFF2-40B4-BE49-F238E27FC236}">
                <a16:creationId xmlns:a16="http://schemas.microsoft.com/office/drawing/2014/main" id="{EAD2C35E-F762-4D61-8DAD-F9125C8BB834}"/>
              </a:ext>
            </a:extLst>
          </p:cNvPr>
          <p:cNvSpPr>
            <a:spLocks noGrp="1"/>
          </p:cNvSpPr>
          <p:nvPr>
            <p:ph type="body" sz="quarter" idx="21"/>
          </p:nvPr>
        </p:nvSpPr>
        <p:spPr>
          <a:xfrm>
            <a:off x="9073133" y="2276475"/>
            <a:ext cx="2532063" cy="1600438"/>
          </a:xfrm>
          <a:prstGeom prst="rect">
            <a:avLst/>
          </a:prstGeom>
        </p:spPr>
        <p:txBody>
          <a:bodyPr vert="horz" wrap="square" lIns="0" tIns="0" rIns="0" bIns="0" rtlCol="0">
            <a:spAutoFit/>
          </a:bodyPr>
          <a:lstStyle>
            <a:lvl1pPr>
              <a:defRPr lang="en-US" sz="1600">
                <a:solidFill>
                  <a:schemeClr val="bg1"/>
                </a:solidFill>
                <a:latin typeface="Roboto" panose="02000000000000000000" pitchFamily="2" charset="0"/>
                <a:ea typeface="Roboto" panose="02000000000000000000" pitchFamily="2" charset="0"/>
              </a:defRPr>
            </a:lvl1pPr>
            <a:lvl2pPr>
              <a:defRPr lang="en-US" sz="1600">
                <a:solidFill>
                  <a:schemeClr val="bg1"/>
                </a:solidFill>
                <a:latin typeface="Roboto" panose="02000000000000000000" pitchFamily="2" charset="0"/>
                <a:ea typeface="Roboto" panose="02000000000000000000" pitchFamily="2" charset="0"/>
              </a:defRPr>
            </a:lvl2pPr>
            <a:lvl3pPr>
              <a:defRPr lang="en-US" sz="1600">
                <a:solidFill>
                  <a:schemeClr val="bg1"/>
                </a:solidFill>
                <a:latin typeface="Roboto" panose="02000000000000000000" pitchFamily="2" charset="0"/>
                <a:ea typeface="Roboto" panose="02000000000000000000" pitchFamily="2" charset="0"/>
              </a:defRPr>
            </a:lvl3pPr>
            <a:lvl4pPr>
              <a:defRPr lang="en-US" sz="1400">
                <a:solidFill>
                  <a:schemeClr val="bg1"/>
                </a:solidFill>
                <a:latin typeface="Roboto" panose="02000000000000000000" pitchFamily="2" charset="0"/>
                <a:ea typeface="Roboto" panose="02000000000000000000" pitchFamily="2" charset="0"/>
              </a:defRPr>
            </a:lvl4pPr>
            <a:lvl5pPr>
              <a:defRPr lang="en-US" sz="1400" dirty="0">
                <a:solidFill>
                  <a:schemeClr val="bg1"/>
                </a:solidFill>
                <a:latin typeface="Roboto" panose="02000000000000000000" pitchFamily="2" charset="0"/>
                <a:ea typeface="Roboto" panose="02000000000000000000" pitchFamily="2" charset="0"/>
              </a:defRPr>
            </a:lvl5pPr>
          </a:lstStyle>
          <a:p>
            <a:pPr marL="141288" lvl="0" indent="-141288"/>
            <a:r>
              <a:rPr lang="en-US" dirty="0"/>
              <a:t>Click to edit Master text styles</a:t>
            </a:r>
          </a:p>
          <a:p>
            <a:pPr marL="141288" lvl="1" indent="-141288"/>
            <a:r>
              <a:rPr lang="en-US" dirty="0"/>
              <a:t>Second level</a:t>
            </a:r>
          </a:p>
          <a:p>
            <a:pPr marL="141288" lvl="2" indent="-141288"/>
            <a:r>
              <a:rPr lang="en-US" dirty="0"/>
              <a:t>Third level</a:t>
            </a:r>
          </a:p>
          <a:p>
            <a:pPr marL="141288" lvl="3" indent="-141288"/>
            <a:r>
              <a:rPr lang="en-US" dirty="0"/>
              <a:t>Fourth level</a:t>
            </a:r>
          </a:p>
          <a:p>
            <a:pPr marL="141288" lvl="4" indent="-141288"/>
            <a:r>
              <a:rPr lang="en-US" dirty="0"/>
              <a:t>Fifth level</a:t>
            </a:r>
          </a:p>
        </p:txBody>
      </p:sp>
      <p:grpSp>
        <p:nvGrpSpPr>
          <p:cNvPr id="17" name="Group 16">
            <a:extLst>
              <a:ext uri="{FF2B5EF4-FFF2-40B4-BE49-F238E27FC236}">
                <a16:creationId xmlns:a16="http://schemas.microsoft.com/office/drawing/2014/main" id="{7F821892-AA8F-4373-BDD9-61E92929E055}"/>
              </a:ext>
            </a:extLst>
          </p:cNvPr>
          <p:cNvGrpSpPr/>
          <p:nvPr userDrawn="1"/>
        </p:nvGrpSpPr>
        <p:grpSpPr>
          <a:xfrm rot="2013792">
            <a:off x="9360632" y="-858264"/>
            <a:ext cx="2853889" cy="2492551"/>
            <a:chOff x="9346729" y="160192"/>
            <a:chExt cx="2853889" cy="2492551"/>
          </a:xfrm>
        </p:grpSpPr>
        <p:sp>
          <p:nvSpPr>
            <p:cNvPr id="18" name="Arc 17">
              <a:extLst>
                <a:ext uri="{FF2B5EF4-FFF2-40B4-BE49-F238E27FC236}">
                  <a16:creationId xmlns:a16="http://schemas.microsoft.com/office/drawing/2014/main" id="{D74B00AE-82F6-419C-B5B3-E65EE727BA4F}"/>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a:extLst>
                <a:ext uri="{FF2B5EF4-FFF2-40B4-BE49-F238E27FC236}">
                  <a16:creationId xmlns:a16="http://schemas.microsoft.com/office/drawing/2014/main" id="{786D752C-900C-4B57-9995-2697DD2C50B7}"/>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0" name="Oval 19">
              <a:extLst>
                <a:ext uri="{FF2B5EF4-FFF2-40B4-BE49-F238E27FC236}">
                  <a16:creationId xmlns:a16="http://schemas.microsoft.com/office/drawing/2014/main" id="{405E8C98-57C2-4EF9-9F3A-851BC0F7F8A4}"/>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1" name="Oval 20">
              <a:extLst>
                <a:ext uri="{FF2B5EF4-FFF2-40B4-BE49-F238E27FC236}">
                  <a16:creationId xmlns:a16="http://schemas.microsoft.com/office/drawing/2014/main" id="{2212FE78-84DA-4555-BF83-60510805F342}"/>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267374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500"/>
                                        <p:tgtEl>
                                          <p:spTgt spid="7">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500"/>
                                        <p:tgtEl>
                                          <p:spTgt spid="7">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fade">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500"/>
                                        <p:tgtEl>
                                          <p:spTgt spid="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500"/>
                                        <p:tgtEl>
                                          <p:spTgt spid="9">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500"/>
                                        <p:tgtEl>
                                          <p:spTgt spid="9">
                                            <p:txEl>
                                              <p:pRg st="1" end="1"/>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xEl>
                                              <p:pRg st="2" end="2"/>
                                            </p:txEl>
                                          </p:spTgt>
                                        </p:tgtEl>
                                        <p:attrNameLst>
                                          <p:attrName>style.visibility</p:attrName>
                                        </p:attrNameLst>
                                      </p:cBhvr>
                                      <p:to>
                                        <p:strVal val="visible"/>
                                      </p:to>
                                    </p:set>
                                    <p:animEffect transition="in" filter="fade">
                                      <p:cBhvr>
                                        <p:cTn id="62" dur="500"/>
                                        <p:tgtEl>
                                          <p:spTgt spid="9">
                                            <p:txEl>
                                              <p:pRg st="2" end="2"/>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xEl>
                                              <p:pRg st="3" end="3"/>
                                            </p:txEl>
                                          </p:spTgt>
                                        </p:tgtEl>
                                        <p:attrNameLst>
                                          <p:attrName>style.visibility</p:attrName>
                                        </p:attrNameLst>
                                      </p:cBhvr>
                                      <p:to>
                                        <p:strVal val="visible"/>
                                      </p:to>
                                    </p:set>
                                    <p:animEffect transition="in" filter="fade">
                                      <p:cBhvr>
                                        <p:cTn id="65" dur="500"/>
                                        <p:tgtEl>
                                          <p:spTgt spid="9">
                                            <p:txEl>
                                              <p:pRg st="3" end="3"/>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xEl>
                                              <p:pRg st="4" end="4"/>
                                            </p:txEl>
                                          </p:spTgt>
                                        </p:tgtEl>
                                        <p:attrNameLst>
                                          <p:attrName>style.visibility</p:attrName>
                                        </p:attrNameLst>
                                      </p:cBhvr>
                                      <p:to>
                                        <p:strVal val="visible"/>
                                      </p:to>
                                    </p:set>
                                    <p:animEffect transition="in" filter="fade">
                                      <p:cBhvr>
                                        <p:cTn id="68" dur="500"/>
                                        <p:tgtEl>
                                          <p:spTgt spid="9">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Effect transition="in" filter="fade">
                                      <p:cBhvr>
                                        <p:cTn id="73" dur="500"/>
                                        <p:tgtEl>
                                          <p:spTgt spid="10">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
                                            <p:txEl>
                                              <p:pRg st="0" end="0"/>
                                            </p:txEl>
                                          </p:spTgt>
                                        </p:tgtEl>
                                        <p:attrNameLst>
                                          <p:attrName>style.visibility</p:attrName>
                                        </p:attrNameLst>
                                      </p:cBhvr>
                                      <p:to>
                                        <p:strVal val="visible"/>
                                      </p:to>
                                    </p:set>
                                    <p:animEffect transition="in" filter="fade">
                                      <p:cBhvr>
                                        <p:cTn id="78" dur="500"/>
                                        <p:tgtEl>
                                          <p:spTgt spid="11">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
                                            <p:txEl>
                                              <p:pRg st="1" end="1"/>
                                            </p:txEl>
                                          </p:spTgt>
                                        </p:tgtEl>
                                        <p:attrNameLst>
                                          <p:attrName>style.visibility</p:attrName>
                                        </p:attrNameLst>
                                      </p:cBhvr>
                                      <p:to>
                                        <p:strVal val="visible"/>
                                      </p:to>
                                    </p:set>
                                    <p:animEffect transition="in" filter="fade">
                                      <p:cBhvr>
                                        <p:cTn id="81" dur="500"/>
                                        <p:tgtEl>
                                          <p:spTgt spid="11">
                                            <p:txEl>
                                              <p:pRg st="1" end="1"/>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
                                            <p:txEl>
                                              <p:pRg st="2" end="2"/>
                                            </p:txEl>
                                          </p:spTgt>
                                        </p:tgtEl>
                                        <p:attrNameLst>
                                          <p:attrName>style.visibility</p:attrName>
                                        </p:attrNameLst>
                                      </p:cBhvr>
                                      <p:to>
                                        <p:strVal val="visible"/>
                                      </p:to>
                                    </p:set>
                                    <p:animEffect transition="in" filter="fade">
                                      <p:cBhvr>
                                        <p:cTn id="84" dur="500"/>
                                        <p:tgtEl>
                                          <p:spTgt spid="11">
                                            <p:txEl>
                                              <p:pRg st="2" end="2"/>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txEl>
                                              <p:pRg st="3" end="3"/>
                                            </p:txEl>
                                          </p:spTgt>
                                        </p:tgtEl>
                                        <p:attrNameLst>
                                          <p:attrName>style.visibility</p:attrName>
                                        </p:attrNameLst>
                                      </p:cBhvr>
                                      <p:to>
                                        <p:strVal val="visible"/>
                                      </p:to>
                                    </p:set>
                                    <p:animEffect transition="in" filter="fade">
                                      <p:cBhvr>
                                        <p:cTn id="87" dur="500"/>
                                        <p:tgtEl>
                                          <p:spTgt spid="11">
                                            <p:txEl>
                                              <p:pRg st="3" end="3"/>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
                                            <p:txEl>
                                              <p:pRg st="4" end="4"/>
                                            </p:txEl>
                                          </p:spTgt>
                                        </p:tgtEl>
                                        <p:attrNameLst>
                                          <p:attrName>style.visibility</p:attrName>
                                        </p:attrNameLst>
                                      </p:cBhvr>
                                      <p:to>
                                        <p:strVal val="visible"/>
                                      </p:to>
                                    </p:set>
                                    <p:animEffect transition="in" filter="fade">
                                      <p:cBhvr>
                                        <p:cTn id="9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866573"/>
            <a:ext cx="11018520" cy="553998"/>
          </a:xfrm>
          <a:prstGeom prst="rect">
            <a:avLst/>
          </a:prstGeom>
        </p:spPr>
        <p:txBody>
          <a:bodyPr anchor="ctr"/>
          <a:lstStyle>
            <a:lvl1pPr marL="0" algn="ctr"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prstGeom prst="rect">
            <a:avLst/>
          </a:prstGeom>
          <a:gradFill>
            <a:gsLst>
              <a:gs pos="87000">
                <a:srgbClr val="1C70F7"/>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prstGeom prst="rect">
            <a:avLst/>
          </a:prstGeom>
          <a:gradFill>
            <a:gsLst>
              <a:gs pos="87000">
                <a:srgbClr val="287CF9"/>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grpSp>
        <p:nvGrpSpPr>
          <p:cNvPr id="16" name="Group 15">
            <a:extLst>
              <a:ext uri="{FF2B5EF4-FFF2-40B4-BE49-F238E27FC236}">
                <a16:creationId xmlns:a16="http://schemas.microsoft.com/office/drawing/2014/main" id="{AE3BE4C1-5983-4932-830D-FA92FBBE29BE}"/>
              </a:ext>
            </a:extLst>
          </p:cNvPr>
          <p:cNvGrpSpPr/>
          <p:nvPr userDrawn="1"/>
        </p:nvGrpSpPr>
        <p:grpSpPr>
          <a:xfrm rot="2013792">
            <a:off x="9360632" y="-858264"/>
            <a:ext cx="2853889" cy="2492551"/>
            <a:chOff x="9346729" y="160192"/>
            <a:chExt cx="2853889" cy="2492551"/>
          </a:xfrm>
        </p:grpSpPr>
        <p:sp>
          <p:nvSpPr>
            <p:cNvPr id="17" name="Arc 16">
              <a:extLst>
                <a:ext uri="{FF2B5EF4-FFF2-40B4-BE49-F238E27FC236}">
                  <a16:creationId xmlns:a16="http://schemas.microsoft.com/office/drawing/2014/main" id="{9F4BAB84-7BFD-459A-8E99-AA9284AE9316}"/>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id="{ABDBB12F-8341-4602-B2AC-7BD18FD735F2}"/>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9" name="Oval 18">
              <a:extLst>
                <a:ext uri="{FF2B5EF4-FFF2-40B4-BE49-F238E27FC236}">
                  <a16:creationId xmlns:a16="http://schemas.microsoft.com/office/drawing/2014/main" id="{2FDECE9A-58C8-4935-949E-C424E2524830}"/>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0" name="Oval 19">
              <a:extLst>
                <a:ext uri="{FF2B5EF4-FFF2-40B4-BE49-F238E27FC236}">
                  <a16:creationId xmlns:a16="http://schemas.microsoft.com/office/drawing/2014/main" id="{6E980896-5C4A-4170-997B-3B7EF2798579}"/>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260266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Lst>
  </p:timing>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rofile">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353E0712-4E12-457E-85D2-871A71B24F68}"/>
              </a:ext>
            </a:extLst>
          </p:cNvPr>
          <p:cNvSpPr/>
          <p:nvPr userDrawn="1"/>
        </p:nvSpPr>
        <p:spPr bwMode="auto">
          <a:xfrm>
            <a:off x="135395" y="143934"/>
            <a:ext cx="11921210" cy="6570132"/>
          </a:xfrm>
          <a:prstGeom prst="roundRect">
            <a:avLst>
              <a:gd name="adj" fmla="val 1322"/>
            </a:avLst>
          </a:prstGeom>
          <a:solidFill>
            <a:srgbClr val="F8FC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73" name="Rectangle: Rounded Corners 72">
            <a:extLst>
              <a:ext uri="{FF2B5EF4-FFF2-40B4-BE49-F238E27FC236}">
                <a16:creationId xmlns:a16="http://schemas.microsoft.com/office/drawing/2014/main" id="{089AFAFC-12F9-4F04-9381-F8CD6A479E77}"/>
              </a:ext>
            </a:extLst>
          </p:cNvPr>
          <p:cNvSpPr/>
          <p:nvPr userDrawn="1"/>
        </p:nvSpPr>
        <p:spPr bwMode="auto">
          <a:xfrm>
            <a:off x="5556976" y="4150696"/>
            <a:ext cx="6078667" cy="2296882"/>
          </a:xfrm>
          <a:prstGeom prst="roundRect">
            <a:avLst>
              <a:gd name="adj" fmla="val 3251"/>
            </a:avLst>
          </a:prstGeom>
          <a:solidFill>
            <a:srgbClr val="E6F3F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72" name="Rectangle: Rounded Corners 71">
            <a:extLst>
              <a:ext uri="{FF2B5EF4-FFF2-40B4-BE49-F238E27FC236}">
                <a16:creationId xmlns:a16="http://schemas.microsoft.com/office/drawing/2014/main" id="{5BEDE31B-206B-4A3D-98C6-249179617A69}"/>
              </a:ext>
            </a:extLst>
          </p:cNvPr>
          <p:cNvSpPr/>
          <p:nvPr userDrawn="1"/>
        </p:nvSpPr>
        <p:spPr bwMode="auto">
          <a:xfrm>
            <a:off x="5556976" y="511032"/>
            <a:ext cx="6078667" cy="3408734"/>
          </a:xfrm>
          <a:prstGeom prst="roundRect">
            <a:avLst>
              <a:gd name="adj" fmla="val 3251"/>
            </a:avLst>
          </a:prstGeom>
          <a:solidFill>
            <a:srgbClr val="E6F3F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3" name="Freeform 269">
            <a:extLst>
              <a:ext uri="{FF2B5EF4-FFF2-40B4-BE49-F238E27FC236}">
                <a16:creationId xmlns:a16="http://schemas.microsoft.com/office/drawing/2014/main" id="{ECDF92A1-BC36-49B0-AFB3-6528B439B947}"/>
              </a:ext>
            </a:extLst>
          </p:cNvPr>
          <p:cNvSpPr>
            <a:spLocks noEditPoints="1"/>
          </p:cNvSpPr>
          <p:nvPr userDrawn="1"/>
        </p:nvSpPr>
        <p:spPr bwMode="auto">
          <a:xfrm>
            <a:off x="785210" y="4419715"/>
            <a:ext cx="365760" cy="365760"/>
          </a:xfrm>
          <a:custGeom>
            <a:avLst/>
            <a:gdLst>
              <a:gd name="T0" fmla="*/ 64 w 176"/>
              <a:gd name="T1" fmla="*/ 56 h 176"/>
              <a:gd name="T2" fmla="*/ 56 w 176"/>
              <a:gd name="T3" fmla="*/ 64 h 176"/>
              <a:gd name="T4" fmla="*/ 64 w 176"/>
              <a:gd name="T5" fmla="*/ 72 h 176"/>
              <a:gd name="T6" fmla="*/ 72 w 176"/>
              <a:gd name="T7" fmla="*/ 64 h 176"/>
              <a:gd name="T8" fmla="*/ 64 w 176"/>
              <a:gd name="T9" fmla="*/ 56 h 176"/>
              <a:gd name="T10" fmla="*/ 56 w 176"/>
              <a:gd name="T11" fmla="*/ 120 h 176"/>
              <a:gd name="T12" fmla="*/ 72 w 176"/>
              <a:gd name="T13" fmla="*/ 120 h 176"/>
              <a:gd name="T14" fmla="*/ 72 w 176"/>
              <a:gd name="T15" fmla="*/ 76 h 176"/>
              <a:gd name="T16" fmla="*/ 56 w 176"/>
              <a:gd name="T17" fmla="*/ 76 h 176"/>
              <a:gd name="T18" fmla="*/ 56 w 176"/>
              <a:gd name="T19" fmla="*/ 120 h 176"/>
              <a:gd name="T20" fmla="*/ 109 w 176"/>
              <a:gd name="T21" fmla="*/ 76 h 176"/>
              <a:gd name="T22" fmla="*/ 96 w 176"/>
              <a:gd name="T23" fmla="*/ 83 h 176"/>
              <a:gd name="T24" fmla="*/ 96 w 176"/>
              <a:gd name="T25" fmla="*/ 76 h 176"/>
              <a:gd name="T26" fmla="*/ 80 w 176"/>
              <a:gd name="T27" fmla="*/ 76 h 176"/>
              <a:gd name="T28" fmla="*/ 80 w 176"/>
              <a:gd name="T29" fmla="*/ 120 h 176"/>
              <a:gd name="T30" fmla="*/ 96 w 176"/>
              <a:gd name="T31" fmla="*/ 120 h 176"/>
              <a:gd name="T32" fmla="*/ 96 w 176"/>
              <a:gd name="T33" fmla="*/ 96 h 176"/>
              <a:gd name="T34" fmla="*/ 103 w 176"/>
              <a:gd name="T35" fmla="*/ 88 h 176"/>
              <a:gd name="T36" fmla="*/ 108 w 176"/>
              <a:gd name="T37" fmla="*/ 96 h 176"/>
              <a:gd name="T38" fmla="*/ 108 w 176"/>
              <a:gd name="T39" fmla="*/ 120 h 176"/>
              <a:gd name="T40" fmla="*/ 124 w 176"/>
              <a:gd name="T41" fmla="*/ 120 h 176"/>
              <a:gd name="T42" fmla="*/ 124 w 176"/>
              <a:gd name="T43" fmla="*/ 96 h 176"/>
              <a:gd name="T44" fmla="*/ 109 w 176"/>
              <a:gd name="T45" fmla="*/ 76 h 176"/>
              <a:gd name="T46" fmla="*/ 88 w 176"/>
              <a:gd name="T47" fmla="*/ 0 h 176"/>
              <a:gd name="T48" fmla="*/ 0 w 176"/>
              <a:gd name="T49" fmla="*/ 88 h 176"/>
              <a:gd name="T50" fmla="*/ 88 w 176"/>
              <a:gd name="T51" fmla="*/ 176 h 176"/>
              <a:gd name="T52" fmla="*/ 176 w 176"/>
              <a:gd name="T53" fmla="*/ 88 h 176"/>
              <a:gd name="T54" fmla="*/ 88 w 176"/>
              <a:gd name="T55" fmla="*/ 0 h 176"/>
              <a:gd name="T56" fmla="*/ 88 w 176"/>
              <a:gd name="T57" fmla="*/ 168 h 176"/>
              <a:gd name="T58" fmla="*/ 8 w 176"/>
              <a:gd name="T59" fmla="*/ 88 h 176"/>
              <a:gd name="T60" fmla="*/ 88 w 176"/>
              <a:gd name="T61" fmla="*/ 8 h 176"/>
              <a:gd name="T62" fmla="*/ 168 w 176"/>
              <a:gd name="T63" fmla="*/ 88 h 176"/>
              <a:gd name="T64" fmla="*/ 88 w 176"/>
              <a:gd name="T6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64" y="56"/>
                </a:moveTo>
                <a:cubicBezTo>
                  <a:pt x="60" y="56"/>
                  <a:pt x="56" y="60"/>
                  <a:pt x="56" y="64"/>
                </a:cubicBezTo>
                <a:cubicBezTo>
                  <a:pt x="56" y="68"/>
                  <a:pt x="60" y="72"/>
                  <a:pt x="64" y="72"/>
                </a:cubicBezTo>
                <a:cubicBezTo>
                  <a:pt x="68" y="72"/>
                  <a:pt x="72" y="68"/>
                  <a:pt x="72" y="64"/>
                </a:cubicBezTo>
                <a:cubicBezTo>
                  <a:pt x="72" y="60"/>
                  <a:pt x="68" y="56"/>
                  <a:pt x="64" y="56"/>
                </a:cubicBezTo>
                <a:moveTo>
                  <a:pt x="56" y="120"/>
                </a:moveTo>
                <a:cubicBezTo>
                  <a:pt x="72" y="120"/>
                  <a:pt x="72" y="120"/>
                  <a:pt x="72" y="120"/>
                </a:cubicBezTo>
                <a:cubicBezTo>
                  <a:pt x="72" y="76"/>
                  <a:pt x="72" y="76"/>
                  <a:pt x="72" y="76"/>
                </a:cubicBezTo>
                <a:cubicBezTo>
                  <a:pt x="56" y="76"/>
                  <a:pt x="56" y="76"/>
                  <a:pt x="56" y="76"/>
                </a:cubicBezTo>
                <a:lnTo>
                  <a:pt x="56" y="120"/>
                </a:lnTo>
                <a:close/>
                <a:moveTo>
                  <a:pt x="109" y="76"/>
                </a:moveTo>
                <a:cubicBezTo>
                  <a:pt x="98" y="76"/>
                  <a:pt x="96" y="83"/>
                  <a:pt x="96" y="83"/>
                </a:cubicBezTo>
                <a:cubicBezTo>
                  <a:pt x="96" y="76"/>
                  <a:pt x="96" y="76"/>
                  <a:pt x="96" y="76"/>
                </a:cubicBezTo>
                <a:cubicBezTo>
                  <a:pt x="80" y="76"/>
                  <a:pt x="80" y="76"/>
                  <a:pt x="80" y="76"/>
                </a:cubicBezTo>
                <a:cubicBezTo>
                  <a:pt x="80" y="120"/>
                  <a:pt x="80" y="120"/>
                  <a:pt x="80" y="120"/>
                </a:cubicBezTo>
                <a:cubicBezTo>
                  <a:pt x="96" y="120"/>
                  <a:pt x="96" y="120"/>
                  <a:pt x="96" y="120"/>
                </a:cubicBezTo>
                <a:cubicBezTo>
                  <a:pt x="96" y="96"/>
                  <a:pt x="96" y="96"/>
                  <a:pt x="96" y="96"/>
                </a:cubicBezTo>
                <a:cubicBezTo>
                  <a:pt x="96" y="96"/>
                  <a:pt x="96" y="88"/>
                  <a:pt x="103" y="88"/>
                </a:cubicBezTo>
                <a:cubicBezTo>
                  <a:pt x="107" y="88"/>
                  <a:pt x="108" y="92"/>
                  <a:pt x="108" y="96"/>
                </a:cubicBezTo>
                <a:cubicBezTo>
                  <a:pt x="108" y="120"/>
                  <a:pt x="108" y="120"/>
                  <a:pt x="108" y="120"/>
                </a:cubicBezTo>
                <a:cubicBezTo>
                  <a:pt x="124" y="120"/>
                  <a:pt x="124" y="120"/>
                  <a:pt x="124" y="120"/>
                </a:cubicBezTo>
                <a:cubicBezTo>
                  <a:pt x="124" y="96"/>
                  <a:pt x="124" y="96"/>
                  <a:pt x="124" y="96"/>
                </a:cubicBezTo>
                <a:cubicBezTo>
                  <a:pt x="124" y="83"/>
                  <a:pt x="119" y="76"/>
                  <a:pt x="109" y="76"/>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gradFill>
            <a:gsLst>
              <a:gs pos="100000">
                <a:srgbClr val="2D95F3"/>
              </a:gs>
              <a:gs pos="0">
                <a:srgbClr val="0268D8"/>
              </a:gs>
            </a:gsLst>
            <a:path path="circle">
              <a:fillToRect l="100000" t="100000"/>
            </a:path>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lvl="0" indent="-228600" algn="ctr" defTabSz="914400" fontAlgn="auto">
              <a:lnSpc>
                <a:spcPct val="100000"/>
              </a:lnSpc>
              <a:spcBef>
                <a:spcPct val="20000"/>
              </a:spcBef>
              <a:spcAft>
                <a:spcPts val="0"/>
              </a:spcAft>
              <a:buClrTx/>
              <a:buSzPct val="90000"/>
              <a:buFont typeface="Wingdings" panose="05000000000000000000" pitchFamily="2" charset="2"/>
              <a:buChar char=""/>
              <a:tabLst/>
            </a:pPr>
            <a:endParaRPr lang="uk-UA" sz="2000" kern="0" spc="0" baseline="0" dirty="0">
              <a:solidFill>
                <a:schemeClr val="tx1"/>
              </a:solidFill>
              <a:latin typeface="Roboto" panose="02000000000000000000" pitchFamily="2" charset="0"/>
              <a:ea typeface="Roboto" panose="02000000000000000000" pitchFamily="2" charset="0"/>
              <a:cs typeface="Segoe UI Semibold" panose="020B0702040204020203" pitchFamily="34" charset="0"/>
            </a:endParaRPr>
          </a:p>
        </p:txBody>
      </p:sp>
      <p:sp>
        <p:nvSpPr>
          <p:cNvPr id="40" name="Title 1">
            <a:extLst>
              <a:ext uri="{FF2B5EF4-FFF2-40B4-BE49-F238E27FC236}">
                <a16:creationId xmlns:a16="http://schemas.microsoft.com/office/drawing/2014/main" id="{35B7DC08-C999-40B0-8B5C-AFCFCC2A35CA}"/>
              </a:ext>
            </a:extLst>
          </p:cNvPr>
          <p:cNvSpPr>
            <a:spLocks noGrp="1"/>
          </p:cNvSpPr>
          <p:nvPr userDrawn="1">
            <p:ph type="title" hasCustomPrompt="1"/>
          </p:nvPr>
        </p:nvSpPr>
        <p:spPr>
          <a:xfrm>
            <a:off x="585217" y="452089"/>
            <a:ext cx="4401650" cy="553998"/>
          </a:xfrm>
          <a:prstGeom prst="rect">
            <a:avLst/>
          </a:prstGeom>
        </p:spPr>
        <p:txBody>
          <a:bodyPr/>
          <a:lstStyle>
            <a:lvl1pPr>
              <a:defRPr lang="en-US" altLang="zh-CN"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P</a:t>
            </a:r>
            <a:r>
              <a:rPr lang="en-US" altLang="zh-CN" dirty="0"/>
              <a:t>resenter Profile</a:t>
            </a:r>
            <a:endParaRPr lang="en-US" dirty="0"/>
          </a:p>
        </p:txBody>
      </p:sp>
      <p:sp>
        <p:nvSpPr>
          <p:cNvPr id="10" name="Text Placeholder 8">
            <a:extLst>
              <a:ext uri="{FF2B5EF4-FFF2-40B4-BE49-F238E27FC236}">
                <a16:creationId xmlns:a16="http://schemas.microsoft.com/office/drawing/2014/main" id="{73A1E510-DB3C-451D-8ADF-66EC95CC1D0C}"/>
              </a:ext>
            </a:extLst>
          </p:cNvPr>
          <p:cNvSpPr>
            <a:spLocks noGrp="1"/>
          </p:cNvSpPr>
          <p:nvPr userDrawn="1">
            <p:ph type="body" sz="quarter" idx="15"/>
          </p:nvPr>
        </p:nvSpPr>
        <p:spPr>
          <a:xfrm>
            <a:off x="5875599" y="1225550"/>
            <a:ext cx="5529002" cy="2413000"/>
          </a:xfrm>
          <a:prstGeom prst="rect">
            <a:avLst/>
          </a:prstGeom>
        </p:spPr>
        <p:txBody>
          <a:bodyPr/>
          <a:lstStyle>
            <a:lvl1pPr>
              <a:defRPr sz="1800" baseline="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11" name="Text Placeholder 8">
            <a:extLst>
              <a:ext uri="{FF2B5EF4-FFF2-40B4-BE49-F238E27FC236}">
                <a16:creationId xmlns:a16="http://schemas.microsoft.com/office/drawing/2014/main" id="{93AB5C32-2643-4CF7-94D9-D4A487AB8A3E}"/>
              </a:ext>
            </a:extLst>
          </p:cNvPr>
          <p:cNvSpPr>
            <a:spLocks noGrp="1"/>
          </p:cNvSpPr>
          <p:nvPr userDrawn="1">
            <p:ph type="body" sz="quarter" idx="19"/>
          </p:nvPr>
        </p:nvSpPr>
        <p:spPr>
          <a:xfrm>
            <a:off x="5875599" y="4785475"/>
            <a:ext cx="2721554" cy="1431175"/>
          </a:xfrm>
          <a:prstGeom prst="rect">
            <a:avLst/>
          </a:prstGeom>
        </p:spPr>
        <p:txBody>
          <a:bodyPr/>
          <a:lstStyle>
            <a:lvl1pPr>
              <a:defRPr sz="1800" baseline="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16" name="Text Placeholder 8">
            <a:extLst>
              <a:ext uri="{FF2B5EF4-FFF2-40B4-BE49-F238E27FC236}">
                <a16:creationId xmlns:a16="http://schemas.microsoft.com/office/drawing/2014/main" id="{BF95F9E1-7E63-4751-A219-3903D24B9513}"/>
              </a:ext>
            </a:extLst>
          </p:cNvPr>
          <p:cNvSpPr>
            <a:spLocks noGrp="1"/>
          </p:cNvSpPr>
          <p:nvPr userDrawn="1">
            <p:ph type="body" sz="quarter" idx="20" hasCustomPrompt="1"/>
          </p:nvPr>
        </p:nvSpPr>
        <p:spPr>
          <a:xfrm>
            <a:off x="955390" y="3663950"/>
            <a:ext cx="2623532" cy="418787"/>
          </a:xfrm>
          <a:prstGeom prst="rect">
            <a:avLst/>
          </a:prstGeom>
        </p:spPr>
        <p:txBody>
          <a:bodyPr anchor="ctr"/>
          <a:lstStyle>
            <a:lvl1pPr marL="0" indent="0" algn="ctr">
              <a:buNone/>
              <a:defRPr sz="1800">
                <a:solidFill>
                  <a:sysClr val="windowText" lastClr="000000"/>
                </a:solidFill>
                <a:latin typeface="Roboto" panose="02000000000000000000" pitchFamily="2" charset="0"/>
                <a:ea typeface="Roboto" panose="02000000000000000000" pitchFamily="2" charset="0"/>
              </a:defRPr>
            </a:lvl1pPr>
          </a:lstStyle>
          <a:p>
            <a:r>
              <a:rPr lang="en-US" dirty="0">
                <a:latin typeface="Roboto" panose="02000000000000000000" pitchFamily="2" charset="0"/>
                <a:ea typeface="Roboto" panose="02000000000000000000" pitchFamily="2" charset="0"/>
              </a:rPr>
              <a:t>First Name Last Name</a:t>
            </a:r>
          </a:p>
        </p:txBody>
      </p:sp>
      <p:sp>
        <p:nvSpPr>
          <p:cNvPr id="17" name="Text Placeholder 8">
            <a:extLst>
              <a:ext uri="{FF2B5EF4-FFF2-40B4-BE49-F238E27FC236}">
                <a16:creationId xmlns:a16="http://schemas.microsoft.com/office/drawing/2014/main" id="{7688E0E7-D73B-4C30-B626-BABED471D271}"/>
              </a:ext>
            </a:extLst>
          </p:cNvPr>
          <p:cNvSpPr>
            <a:spLocks noGrp="1"/>
          </p:cNvSpPr>
          <p:nvPr userDrawn="1">
            <p:ph type="body" sz="quarter" idx="21" hasCustomPrompt="1"/>
          </p:nvPr>
        </p:nvSpPr>
        <p:spPr>
          <a:xfrm>
            <a:off x="1336390" y="4454386"/>
            <a:ext cx="2810160" cy="296418"/>
          </a:xfrm>
          <a:prstGeom prst="rect">
            <a:avLst/>
          </a:prstGeom>
        </p:spPr>
        <p:txBody>
          <a:bodyPr anchor="ctr"/>
          <a:lstStyle>
            <a:lvl1pPr marL="0" indent="0" algn="l">
              <a:buNone/>
              <a:defRPr sz="1400">
                <a:solidFill>
                  <a:sysClr val="windowText" lastClr="000000"/>
                </a:solidFill>
                <a:latin typeface="Roboto" panose="02000000000000000000" pitchFamily="2" charset="0"/>
                <a:ea typeface="Roboto" panose="02000000000000000000" pitchFamily="2" charset="0"/>
              </a:defRPr>
            </a:lvl1pPr>
          </a:lstStyle>
          <a:p>
            <a:r>
              <a:rPr lang="en-US" dirty="0">
                <a:latin typeface="Roboto" panose="02000000000000000000" pitchFamily="2" charset="0"/>
                <a:ea typeface="Roboto" panose="02000000000000000000" pitchFamily="2" charset="0"/>
              </a:rPr>
              <a:t>L</a:t>
            </a:r>
            <a:r>
              <a:rPr lang="en-US" altLang="zh-CN" dirty="0">
                <a:latin typeface="Roboto" panose="02000000000000000000" pitchFamily="2" charset="0"/>
                <a:ea typeface="Roboto" panose="02000000000000000000" pitchFamily="2" charset="0"/>
              </a:rPr>
              <a:t>inkedIn link</a:t>
            </a:r>
            <a:endParaRPr lang="en-US" dirty="0">
              <a:latin typeface="Roboto" panose="02000000000000000000" pitchFamily="2" charset="0"/>
              <a:ea typeface="Roboto" panose="02000000000000000000" pitchFamily="2" charset="0"/>
            </a:endParaRPr>
          </a:p>
        </p:txBody>
      </p:sp>
      <p:sp>
        <p:nvSpPr>
          <p:cNvPr id="19" name="Text Placeholder 8">
            <a:extLst>
              <a:ext uri="{FF2B5EF4-FFF2-40B4-BE49-F238E27FC236}">
                <a16:creationId xmlns:a16="http://schemas.microsoft.com/office/drawing/2014/main" id="{EA835C6B-9DB0-46E7-BA09-0F19438346E6}"/>
              </a:ext>
            </a:extLst>
          </p:cNvPr>
          <p:cNvSpPr>
            <a:spLocks noGrp="1"/>
          </p:cNvSpPr>
          <p:nvPr userDrawn="1">
            <p:ph type="body" sz="quarter" idx="22"/>
          </p:nvPr>
        </p:nvSpPr>
        <p:spPr>
          <a:xfrm>
            <a:off x="8727871" y="4785475"/>
            <a:ext cx="2721554" cy="1431175"/>
          </a:xfrm>
          <a:prstGeom prst="rect">
            <a:avLst/>
          </a:prstGeom>
        </p:spPr>
        <p:txBody>
          <a:bodyPr/>
          <a:lstStyle>
            <a:lvl1pPr>
              <a:defRPr sz="1800" baseline="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20" name="Text Placeholder 8">
            <a:extLst>
              <a:ext uri="{FF2B5EF4-FFF2-40B4-BE49-F238E27FC236}">
                <a16:creationId xmlns:a16="http://schemas.microsoft.com/office/drawing/2014/main" id="{26B93A85-0B67-4906-8408-4A0E0302EEDA}"/>
              </a:ext>
            </a:extLst>
          </p:cNvPr>
          <p:cNvSpPr>
            <a:spLocks noGrp="1"/>
          </p:cNvSpPr>
          <p:nvPr userDrawn="1">
            <p:ph type="body" sz="quarter" idx="23"/>
          </p:nvPr>
        </p:nvSpPr>
        <p:spPr>
          <a:xfrm>
            <a:off x="5872481" y="4300786"/>
            <a:ext cx="2721554" cy="307200"/>
          </a:xfrm>
          <a:prstGeom prst="rect">
            <a:avLst/>
          </a:prstGeom>
        </p:spPr>
        <p:txBody>
          <a:bodyPr/>
          <a:lstStyle>
            <a:lvl1pPr marL="0" indent="0">
              <a:buNone/>
              <a:defRPr sz="1800" b="1" i="0" baseline="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21" name="Text Placeholder 8">
            <a:extLst>
              <a:ext uri="{FF2B5EF4-FFF2-40B4-BE49-F238E27FC236}">
                <a16:creationId xmlns:a16="http://schemas.microsoft.com/office/drawing/2014/main" id="{825819D2-10C7-4290-953C-014AF12B3BA3}"/>
              </a:ext>
            </a:extLst>
          </p:cNvPr>
          <p:cNvSpPr>
            <a:spLocks noGrp="1"/>
          </p:cNvSpPr>
          <p:nvPr userDrawn="1">
            <p:ph type="body" sz="quarter" idx="24"/>
          </p:nvPr>
        </p:nvSpPr>
        <p:spPr>
          <a:xfrm>
            <a:off x="5872474" y="683068"/>
            <a:ext cx="2721554" cy="307200"/>
          </a:xfrm>
          <a:prstGeom prst="rect">
            <a:avLst/>
          </a:prstGeom>
        </p:spPr>
        <p:txBody>
          <a:bodyPr/>
          <a:lstStyle>
            <a:lvl1pPr marL="0" indent="0">
              <a:buNone/>
              <a:defRPr sz="1800" b="1" i="0" baseline="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14" name="Picture Placeholder 12">
            <a:extLst>
              <a:ext uri="{FF2B5EF4-FFF2-40B4-BE49-F238E27FC236}">
                <a16:creationId xmlns:a16="http://schemas.microsoft.com/office/drawing/2014/main" id="{C02BDB3C-8EED-4CCF-9F47-2AF1FCD034BC}"/>
              </a:ext>
            </a:extLst>
          </p:cNvPr>
          <p:cNvSpPr>
            <a:spLocks noGrp="1"/>
          </p:cNvSpPr>
          <p:nvPr userDrawn="1">
            <p:ph type="pic" sz="quarter" idx="18" hasCustomPrompt="1"/>
          </p:nvPr>
        </p:nvSpPr>
        <p:spPr>
          <a:xfrm>
            <a:off x="1498086" y="1925539"/>
            <a:ext cx="1546282" cy="1513730"/>
          </a:xfrm>
          <a:prstGeom prst="ellipse">
            <a:avLst/>
          </a:prstGeom>
          <a:solidFill>
            <a:srgbClr val="D5EA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uk-UA" sz="1200" kern="0" dirty="0">
                <a:solidFill>
                  <a:schemeClr val="tx1"/>
                </a:solidFill>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ltLang="zh-CN" dirty="0"/>
              <a:t>Click icon to add your own photo</a:t>
            </a:r>
            <a:endParaRPr lang="uk-UA" dirty="0"/>
          </a:p>
        </p:txBody>
      </p:sp>
      <p:grpSp>
        <p:nvGrpSpPr>
          <p:cNvPr id="24" name="Group 23">
            <a:extLst>
              <a:ext uri="{FF2B5EF4-FFF2-40B4-BE49-F238E27FC236}">
                <a16:creationId xmlns:a16="http://schemas.microsoft.com/office/drawing/2014/main" id="{BF55266D-E4D0-428B-BC02-4C94D0BF4992}"/>
              </a:ext>
            </a:extLst>
          </p:cNvPr>
          <p:cNvGrpSpPr/>
          <p:nvPr userDrawn="1"/>
        </p:nvGrpSpPr>
        <p:grpSpPr>
          <a:xfrm rot="2013792">
            <a:off x="9360632" y="-858264"/>
            <a:ext cx="2853889" cy="2492551"/>
            <a:chOff x="9346729" y="160192"/>
            <a:chExt cx="2853889" cy="2492551"/>
          </a:xfrm>
        </p:grpSpPr>
        <p:sp>
          <p:nvSpPr>
            <p:cNvPr id="25" name="Arc 24">
              <a:extLst>
                <a:ext uri="{FF2B5EF4-FFF2-40B4-BE49-F238E27FC236}">
                  <a16:creationId xmlns:a16="http://schemas.microsoft.com/office/drawing/2014/main" id="{65F89E9A-428E-476B-9BD2-8889935E953E}"/>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a:extLst>
                <a:ext uri="{FF2B5EF4-FFF2-40B4-BE49-F238E27FC236}">
                  <a16:creationId xmlns:a16="http://schemas.microsoft.com/office/drawing/2014/main" id="{1073B9F8-2BA6-468F-BF0F-A21BA06CE97D}"/>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7" name="Oval 26">
              <a:extLst>
                <a:ext uri="{FF2B5EF4-FFF2-40B4-BE49-F238E27FC236}">
                  <a16:creationId xmlns:a16="http://schemas.microsoft.com/office/drawing/2014/main" id="{83121354-80D4-4CDA-8540-2A8662FC828E}"/>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8" name="Oval 27">
              <a:extLst>
                <a:ext uri="{FF2B5EF4-FFF2-40B4-BE49-F238E27FC236}">
                  <a16:creationId xmlns:a16="http://schemas.microsoft.com/office/drawing/2014/main" id="{F9BD3C56-79CD-4BDD-A890-356F4EE82891}"/>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248465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866572"/>
            <a:ext cx="11018520" cy="553998"/>
          </a:xfrm>
          <a:prstGeom prst="rect">
            <a:avLst/>
          </a:prstGeom>
        </p:spPr>
        <p:txBody>
          <a:bodyPr anchor="ctr"/>
          <a:lstStyle>
            <a:lvl1pPr marL="0" algn="ctr"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grpSp>
        <p:nvGrpSpPr>
          <p:cNvPr id="18" name="Group 17">
            <a:extLst>
              <a:ext uri="{FF2B5EF4-FFF2-40B4-BE49-F238E27FC236}">
                <a16:creationId xmlns:a16="http://schemas.microsoft.com/office/drawing/2014/main" id="{B58839CC-3680-4196-AAFE-9B47E7DA8241}"/>
              </a:ext>
            </a:extLst>
          </p:cNvPr>
          <p:cNvGrpSpPr/>
          <p:nvPr userDrawn="1"/>
        </p:nvGrpSpPr>
        <p:grpSpPr>
          <a:xfrm rot="2013792">
            <a:off x="9360632" y="-858264"/>
            <a:ext cx="2853889" cy="2492551"/>
            <a:chOff x="9346729" y="160192"/>
            <a:chExt cx="2853889" cy="2492551"/>
          </a:xfrm>
        </p:grpSpPr>
        <p:sp>
          <p:nvSpPr>
            <p:cNvPr id="19" name="Arc 18">
              <a:extLst>
                <a:ext uri="{FF2B5EF4-FFF2-40B4-BE49-F238E27FC236}">
                  <a16:creationId xmlns:a16="http://schemas.microsoft.com/office/drawing/2014/main" id="{16D16379-D4E0-4D6D-9CC5-C73C1F2F9F05}"/>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id="{9EB30D38-9FE2-40B0-BE9D-0E4F1FF2CB8A}"/>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1" name="Oval 20">
              <a:extLst>
                <a:ext uri="{FF2B5EF4-FFF2-40B4-BE49-F238E27FC236}">
                  <a16:creationId xmlns:a16="http://schemas.microsoft.com/office/drawing/2014/main" id="{D1684AFD-ABF1-46D4-B9C0-9A9D2816B4EC}"/>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2" name="Oval 21">
              <a:extLst>
                <a:ext uri="{FF2B5EF4-FFF2-40B4-BE49-F238E27FC236}">
                  <a16:creationId xmlns:a16="http://schemas.microsoft.com/office/drawing/2014/main" id="{72E17AD6-E7A8-436F-9E81-A8F1B725173A}"/>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190049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Lst>
  </p:timing>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866573"/>
            <a:ext cx="11018520" cy="553998"/>
          </a:xfrm>
          <a:prstGeom prst="rect">
            <a:avLst/>
          </a:prstGeom>
          <a:noFill/>
        </p:spPr>
        <p:txBody>
          <a:bodyPr anchor="ctr"/>
          <a:lstStyle>
            <a:lvl1pPr marL="0" algn="ctr"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dirty="0"/>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Dag &amp; drop your photo here </a:t>
            </a:r>
            <a:br>
              <a:rPr lang="en-US"/>
            </a:br>
            <a:r>
              <a:rPr lang="en-US"/>
              <a:t>or click or tap icon below </a:t>
            </a:r>
            <a:br>
              <a:rPr lang="en-US"/>
            </a:br>
            <a:r>
              <a:rPr lang="en-US"/>
              <a:t>to insert</a:t>
            </a:r>
          </a:p>
        </p:txBody>
      </p:sp>
      <p:grpSp>
        <p:nvGrpSpPr>
          <p:cNvPr id="20" name="Group 19">
            <a:extLst>
              <a:ext uri="{FF2B5EF4-FFF2-40B4-BE49-F238E27FC236}">
                <a16:creationId xmlns:a16="http://schemas.microsoft.com/office/drawing/2014/main" id="{96DEC663-5419-499A-8D71-C72E7C4E89C4}"/>
              </a:ext>
            </a:extLst>
          </p:cNvPr>
          <p:cNvGrpSpPr/>
          <p:nvPr userDrawn="1"/>
        </p:nvGrpSpPr>
        <p:grpSpPr>
          <a:xfrm rot="2013792">
            <a:off x="9360632" y="-858264"/>
            <a:ext cx="2853889" cy="2492551"/>
            <a:chOff x="9346729" y="160192"/>
            <a:chExt cx="2853889" cy="2492551"/>
          </a:xfrm>
        </p:grpSpPr>
        <p:sp>
          <p:nvSpPr>
            <p:cNvPr id="21" name="Arc 20">
              <a:extLst>
                <a:ext uri="{FF2B5EF4-FFF2-40B4-BE49-F238E27FC236}">
                  <a16:creationId xmlns:a16="http://schemas.microsoft.com/office/drawing/2014/main" id="{76934D5B-813E-4B88-A06A-929EC7E0D1E9}"/>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a:extLst>
                <a:ext uri="{FF2B5EF4-FFF2-40B4-BE49-F238E27FC236}">
                  <a16:creationId xmlns:a16="http://schemas.microsoft.com/office/drawing/2014/main" id="{08FF3819-D448-42E0-8D2F-128D03EB770B}"/>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3" name="Oval 22">
              <a:extLst>
                <a:ext uri="{FF2B5EF4-FFF2-40B4-BE49-F238E27FC236}">
                  <a16:creationId xmlns:a16="http://schemas.microsoft.com/office/drawing/2014/main" id="{62795959-B494-4514-BE42-0957AF7C0EF8}"/>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4" name="Oval 23">
              <a:extLst>
                <a:ext uri="{FF2B5EF4-FFF2-40B4-BE49-F238E27FC236}">
                  <a16:creationId xmlns:a16="http://schemas.microsoft.com/office/drawing/2014/main" id="{1A76FE17-AA6B-4A1C-881F-6EE57797B8CA}"/>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91941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build="p">
        <p:tmplLst>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Lst>
  </p:timing>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ny Profi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783AF64-052F-4B52-A772-26A341075D0B}"/>
              </a:ext>
            </a:extLst>
          </p:cNvPr>
          <p:cNvSpPr/>
          <p:nvPr userDrawn="1"/>
        </p:nvSpPr>
        <p:spPr bwMode="auto">
          <a:xfrm>
            <a:off x="135395" y="143934"/>
            <a:ext cx="11921210" cy="6570132"/>
          </a:xfrm>
          <a:prstGeom prst="roundRect">
            <a:avLst>
              <a:gd name="adj" fmla="val 1322"/>
            </a:avLst>
          </a:prstGeom>
          <a:solidFill>
            <a:srgbClr val="F8FC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5" name="Rectangle: Rounded Corners 14">
            <a:extLst>
              <a:ext uri="{FF2B5EF4-FFF2-40B4-BE49-F238E27FC236}">
                <a16:creationId xmlns:a16="http://schemas.microsoft.com/office/drawing/2014/main" id="{A4A3AEC5-F0B7-442D-A26B-455E9521A5B9}"/>
              </a:ext>
            </a:extLst>
          </p:cNvPr>
          <p:cNvSpPr/>
          <p:nvPr userDrawn="1"/>
        </p:nvSpPr>
        <p:spPr bwMode="auto">
          <a:xfrm>
            <a:off x="5414002" y="771100"/>
            <a:ext cx="6341790" cy="5072230"/>
          </a:xfrm>
          <a:prstGeom prst="roundRect">
            <a:avLst>
              <a:gd name="adj" fmla="val 1749"/>
            </a:avLst>
          </a:prstGeom>
          <a:solidFill>
            <a:srgbClr val="E6F3F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34" name="Picture Placeholder 12">
            <a:extLst>
              <a:ext uri="{FF2B5EF4-FFF2-40B4-BE49-F238E27FC236}">
                <a16:creationId xmlns:a16="http://schemas.microsoft.com/office/drawing/2014/main" id="{3D9460DF-35BD-419B-9D94-B98619AF5283}"/>
              </a:ext>
            </a:extLst>
          </p:cNvPr>
          <p:cNvSpPr>
            <a:spLocks noGrp="1"/>
          </p:cNvSpPr>
          <p:nvPr>
            <p:ph type="pic" sz="quarter" idx="11" hasCustomPrompt="1"/>
          </p:nvPr>
        </p:nvSpPr>
        <p:spPr>
          <a:xfrm>
            <a:off x="1270001" y="2498745"/>
            <a:ext cx="2680203" cy="2567432"/>
          </a:xfrm>
          <a:prstGeom prst="ellipse">
            <a:avLst/>
          </a:prstGeom>
          <a:ln w="25400">
            <a:noFill/>
          </a:ln>
        </p:spPr>
        <p:txBody>
          <a:bodyPr/>
          <a:lstStyle>
            <a:lvl1pPr marL="228611" marR="0" indent="-228611" algn="l" defTabSz="914446" rtl="0" eaLnBrk="1" fontAlgn="base" latinLnBrk="0" hangingPunct="1">
              <a:lnSpc>
                <a:spcPct val="90000"/>
              </a:lnSpc>
              <a:spcBef>
                <a:spcPct val="50000"/>
              </a:spcBef>
              <a:spcAft>
                <a:spcPct val="0"/>
              </a:spcAft>
              <a:buClr>
                <a:srgbClr val="F0AB00"/>
              </a:buClr>
              <a:buSzPct val="80000"/>
              <a:buFont typeface="Arial" panose="020B0604020202020204" pitchFamily="34" charset="0"/>
              <a:buChar char="•"/>
              <a:tabLst/>
              <a:defRPr lang="en-US" sz="800" smtClean="0">
                <a:solidFill>
                  <a:sysClr val="windowText" lastClr="000000"/>
                </a:solidFill>
                <a:effectLst/>
                <a:latin typeface="+mj-lt"/>
              </a:defRPr>
            </a:lvl1pPr>
          </a:lstStyle>
          <a:p>
            <a:pPr marL="228611" marR="0" lvl="0" indent="-228611" algn="l" defTabSz="914446" rtl="0" eaLnBrk="1" fontAlgn="base" latinLnBrk="0" hangingPunct="1">
              <a:lnSpc>
                <a:spcPct val="90000"/>
              </a:lnSpc>
              <a:spcBef>
                <a:spcPct val="50000"/>
              </a:spcBef>
              <a:spcAft>
                <a:spcPct val="0"/>
              </a:spcAft>
              <a:buClr>
                <a:srgbClr val="F0AB00"/>
              </a:buClr>
              <a:buSzPct val="80000"/>
              <a:buFont typeface="Arial" panose="020B0604020202020204" pitchFamily="34" charset="0"/>
              <a:buChar char="•"/>
              <a:tabLst/>
              <a:defRPr/>
            </a:pPr>
            <a:r>
              <a:rPr lang="en-US" sz="733" dirty="0">
                <a:effectLst/>
                <a:latin typeface="Calibri" panose="020F0502020204030204" pitchFamily="34" charset="0"/>
                <a:ea typeface="DengXian" panose="02010600030101010101" pitchFamily="2" charset="-122"/>
                <a:cs typeface="Arial" panose="020B0604020202020204" pitchFamily="34" charset="0"/>
              </a:rPr>
              <a:t>Click the icon to add your logo centered within the circle.  Transparent or white background recommended.</a:t>
            </a:r>
          </a:p>
        </p:txBody>
      </p:sp>
      <p:sp>
        <p:nvSpPr>
          <p:cNvPr id="7" name="Title 1">
            <a:extLst>
              <a:ext uri="{FF2B5EF4-FFF2-40B4-BE49-F238E27FC236}">
                <a16:creationId xmlns:a16="http://schemas.microsoft.com/office/drawing/2014/main" id="{4D224E8C-14D4-49A5-A926-30C9F507ED9D}"/>
              </a:ext>
            </a:extLst>
          </p:cNvPr>
          <p:cNvSpPr>
            <a:spLocks noGrp="1"/>
          </p:cNvSpPr>
          <p:nvPr>
            <p:ph type="title" hasCustomPrompt="1"/>
          </p:nvPr>
        </p:nvSpPr>
        <p:spPr>
          <a:xfrm>
            <a:off x="585217" y="452089"/>
            <a:ext cx="4401650" cy="553998"/>
          </a:xfrm>
          <a:prstGeom prst="rect">
            <a:avLst/>
          </a:prstGeom>
        </p:spPr>
        <p:txBody>
          <a:bodyP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Company</a:t>
            </a:r>
            <a:r>
              <a:rPr lang="en-US" altLang="zh-CN" dirty="0"/>
              <a:t> Profile</a:t>
            </a:r>
            <a:endParaRPr lang="en-US" dirty="0"/>
          </a:p>
        </p:txBody>
      </p:sp>
      <p:sp>
        <p:nvSpPr>
          <p:cNvPr id="10" name="Text Placeholder 8">
            <a:extLst>
              <a:ext uri="{FF2B5EF4-FFF2-40B4-BE49-F238E27FC236}">
                <a16:creationId xmlns:a16="http://schemas.microsoft.com/office/drawing/2014/main" id="{CFD0E143-4F68-4A75-9AE1-8E53066B5A88}"/>
              </a:ext>
            </a:extLst>
          </p:cNvPr>
          <p:cNvSpPr>
            <a:spLocks noGrp="1"/>
          </p:cNvSpPr>
          <p:nvPr>
            <p:ph type="body" sz="quarter" idx="15"/>
          </p:nvPr>
        </p:nvSpPr>
        <p:spPr>
          <a:xfrm>
            <a:off x="5697798" y="1574875"/>
            <a:ext cx="5833801" cy="3844718"/>
          </a:xfrm>
          <a:prstGeom prst="rect">
            <a:avLst/>
          </a:prstGeom>
        </p:spPr>
        <p:txBody>
          <a:bodyPr/>
          <a:lstStyle>
            <a:lvl1pPr>
              <a:defRPr sz="2000" baseline="0">
                <a:solidFill>
                  <a:schemeClr val="bg1"/>
                </a:solidFill>
                <a:latin typeface="Abadi" panose="020B0604020104020204" pitchFamily="34" charset="0"/>
              </a:defRPr>
            </a:lvl1pPr>
          </a:lstStyle>
          <a:p>
            <a:endParaRPr lang="en-US" dirty="0">
              <a:latin typeface="Roboto" panose="02000000000000000000" pitchFamily="2" charset="0"/>
              <a:ea typeface="Roboto" panose="02000000000000000000" pitchFamily="2" charset="0"/>
            </a:endParaRPr>
          </a:p>
        </p:txBody>
      </p:sp>
      <p:cxnSp>
        <p:nvCxnSpPr>
          <p:cNvPr id="14" name="Straight Connector 13">
            <a:extLst>
              <a:ext uri="{FF2B5EF4-FFF2-40B4-BE49-F238E27FC236}">
                <a16:creationId xmlns:a16="http://schemas.microsoft.com/office/drawing/2014/main" id="{7F918AAD-2F10-42A7-87EB-1A43A405DD98}"/>
              </a:ext>
              <a:ext uri="{C183D7F6-B498-43B3-948B-1728B52AA6E4}">
                <adec:decorative xmlns:adec="http://schemas.microsoft.com/office/drawing/2017/decorative" val="1"/>
              </a:ext>
            </a:extLst>
          </p:cNvPr>
          <p:cNvCxnSpPr/>
          <p:nvPr userDrawn="1"/>
        </p:nvCxnSpPr>
        <p:spPr>
          <a:xfrm>
            <a:off x="4721860" y="2818732"/>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DA7CEBF5-56E3-49BD-9FBD-47ECD7944FF4}"/>
              </a:ext>
            </a:extLst>
          </p:cNvPr>
          <p:cNvSpPr>
            <a:spLocks noGrp="1"/>
          </p:cNvSpPr>
          <p:nvPr>
            <p:ph type="body" sz="quarter" idx="24"/>
          </p:nvPr>
        </p:nvSpPr>
        <p:spPr>
          <a:xfrm>
            <a:off x="5697798" y="1014669"/>
            <a:ext cx="2721554" cy="307200"/>
          </a:xfrm>
          <a:prstGeom prst="rect">
            <a:avLst/>
          </a:prstGeom>
        </p:spPr>
        <p:txBody>
          <a:bodyPr/>
          <a:lstStyle>
            <a:lvl1pPr marL="0" indent="0">
              <a:buNone/>
              <a:defRPr sz="1800" b="1" i="0" baseline="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grpSp>
        <p:nvGrpSpPr>
          <p:cNvPr id="17" name="Group 16">
            <a:extLst>
              <a:ext uri="{FF2B5EF4-FFF2-40B4-BE49-F238E27FC236}">
                <a16:creationId xmlns:a16="http://schemas.microsoft.com/office/drawing/2014/main" id="{F5E54761-30E0-4FA6-89D7-6C2223C1F905}"/>
              </a:ext>
            </a:extLst>
          </p:cNvPr>
          <p:cNvGrpSpPr/>
          <p:nvPr userDrawn="1"/>
        </p:nvGrpSpPr>
        <p:grpSpPr>
          <a:xfrm rot="2013792">
            <a:off x="9360632" y="-858264"/>
            <a:ext cx="2853889" cy="2492551"/>
            <a:chOff x="9346729" y="160192"/>
            <a:chExt cx="2853889" cy="2492551"/>
          </a:xfrm>
        </p:grpSpPr>
        <p:sp>
          <p:nvSpPr>
            <p:cNvPr id="18" name="Arc 17">
              <a:extLst>
                <a:ext uri="{FF2B5EF4-FFF2-40B4-BE49-F238E27FC236}">
                  <a16:creationId xmlns:a16="http://schemas.microsoft.com/office/drawing/2014/main" id="{11F40CFD-41B3-410A-BE92-6044E6FCBAED}"/>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a:extLst>
                <a:ext uri="{FF2B5EF4-FFF2-40B4-BE49-F238E27FC236}">
                  <a16:creationId xmlns:a16="http://schemas.microsoft.com/office/drawing/2014/main" id="{89C92F5A-FB76-4194-B469-A2DA3CB0986A}"/>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0" name="Oval 19">
              <a:extLst>
                <a:ext uri="{FF2B5EF4-FFF2-40B4-BE49-F238E27FC236}">
                  <a16:creationId xmlns:a16="http://schemas.microsoft.com/office/drawing/2014/main" id="{40F95D9B-9F94-459F-85C9-537CAC0DE892}"/>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1" name="Oval 20">
              <a:extLst>
                <a:ext uri="{FF2B5EF4-FFF2-40B4-BE49-F238E27FC236}">
                  <a16:creationId xmlns:a16="http://schemas.microsoft.com/office/drawing/2014/main" id="{47D545F8-29A2-4C43-959E-096B5198EF89}"/>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23833904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A7783B4-37A8-4F6A-A3E1-E16E6A96B070}"/>
              </a:ext>
            </a:extLst>
          </p:cNvPr>
          <p:cNvSpPr/>
          <p:nvPr userDrawn="1"/>
        </p:nvSpPr>
        <p:spPr bwMode="auto">
          <a:xfrm>
            <a:off x="135395" y="143934"/>
            <a:ext cx="11921210" cy="6570132"/>
          </a:xfrm>
          <a:prstGeom prst="roundRect">
            <a:avLst>
              <a:gd name="adj" fmla="val 1322"/>
            </a:avLst>
          </a:prstGeom>
          <a:solidFill>
            <a:srgbClr val="F8FC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a:prstGeom prst="rect">
            <a:avLst/>
          </a:prstGeom>
        </p:spPr>
        <p:txBody>
          <a:bodyPr/>
          <a:lstStyle>
            <a:lvl1pPr>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a:prstGeom prst="rect">
            <a:avLst/>
          </a:prstGeom>
        </p:spPr>
        <p:txBody>
          <a:bodyPr/>
          <a:lstStyle>
            <a:lvl1pPr>
              <a:defRPr sz="2600">
                <a:solidFill>
                  <a:sysClr val="windowText" lastClr="000000"/>
                </a:solidFill>
                <a:latin typeface="Roboto" panose="02000000000000000000" pitchFamily="2" charset="0"/>
                <a:ea typeface="Roboto" panose="02000000000000000000" pitchFamily="2" charset="0"/>
              </a:defRPr>
            </a:lvl1pPr>
            <a:lvl2pPr>
              <a:defRPr>
                <a:solidFill>
                  <a:sysClr val="windowText" lastClr="000000"/>
                </a:solidFill>
                <a:latin typeface="Roboto" panose="02000000000000000000" pitchFamily="2" charset="0"/>
                <a:ea typeface="Roboto" panose="02000000000000000000" pitchFamily="2" charset="0"/>
              </a:defRPr>
            </a:lvl2pPr>
            <a:lvl3pPr>
              <a:defRPr>
                <a:solidFill>
                  <a:sysClr val="windowText" lastClr="000000"/>
                </a:solidFill>
                <a:latin typeface="Roboto" panose="02000000000000000000" pitchFamily="2" charset="0"/>
                <a:ea typeface="Roboto" panose="02000000000000000000" pitchFamily="2" charset="0"/>
              </a:defRPr>
            </a:lvl3pPr>
            <a:lvl4pPr>
              <a:defRPr>
                <a:solidFill>
                  <a:sysClr val="windowText" lastClr="000000"/>
                </a:solidFill>
                <a:latin typeface="Roboto" panose="02000000000000000000" pitchFamily="2" charset="0"/>
                <a:ea typeface="Roboto" panose="02000000000000000000" pitchFamily="2" charset="0"/>
              </a:defRPr>
            </a:lvl4pPr>
            <a:lvl5pPr>
              <a:defRPr>
                <a:solidFill>
                  <a:sysClr val="windowText" lastClr="000000"/>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67699367-CDAE-4CC9-8976-753C232D176C}"/>
              </a:ext>
            </a:extLst>
          </p:cNvPr>
          <p:cNvGrpSpPr/>
          <p:nvPr userDrawn="1"/>
        </p:nvGrpSpPr>
        <p:grpSpPr>
          <a:xfrm rot="2013792">
            <a:off x="9360632" y="-858264"/>
            <a:ext cx="2853889" cy="2492551"/>
            <a:chOff x="9346729" y="160192"/>
            <a:chExt cx="2853889" cy="2492551"/>
          </a:xfrm>
        </p:grpSpPr>
        <p:sp>
          <p:nvSpPr>
            <p:cNvPr id="12" name="Arc 11">
              <a:extLst>
                <a:ext uri="{FF2B5EF4-FFF2-40B4-BE49-F238E27FC236}">
                  <a16:creationId xmlns:a16="http://schemas.microsoft.com/office/drawing/2014/main" id="{D2C34043-7514-448B-A384-7290C022F60E}"/>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D1058B81-4AB2-4AC3-9601-BF347EE9B696}"/>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4" name="Oval 13">
              <a:extLst>
                <a:ext uri="{FF2B5EF4-FFF2-40B4-BE49-F238E27FC236}">
                  <a16:creationId xmlns:a16="http://schemas.microsoft.com/office/drawing/2014/main" id="{69F686FA-7587-4ED5-9F29-D5AB27A2CE3A}"/>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5" name="Oval 14">
              <a:extLst>
                <a:ext uri="{FF2B5EF4-FFF2-40B4-BE49-F238E27FC236}">
                  <a16:creationId xmlns:a16="http://schemas.microsoft.com/office/drawing/2014/main" id="{51864071-C9D6-4B57-AD4E-D905BFFE4495}"/>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3841492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153A074E-C334-4CEA-83E6-D721DC155A9B}"/>
              </a:ext>
            </a:extLst>
          </p:cNvPr>
          <p:cNvSpPr>
            <a:spLocks noGrp="1"/>
          </p:cNvSpPr>
          <p:nvPr>
            <p:ph type="body" sz="quarter" idx="15"/>
          </p:nvPr>
        </p:nvSpPr>
        <p:spPr>
          <a:xfrm>
            <a:off x="744243" y="3044217"/>
            <a:ext cx="8229636" cy="670090"/>
          </a:xfrm>
          <a:prstGeom prst="rect">
            <a:avLst/>
          </a:prstGeom>
        </p:spPr>
        <p:txBody>
          <a:bodyPr/>
          <a:lstStyle>
            <a:lvl1pPr marL="0" indent="0">
              <a:buNone/>
              <a:defRPr lang="en-US" sz="3600" b="1" kern="1200" cap="none" spc="-50" baseline="0" dirty="0">
                <a:ln w="3175">
                  <a:noFill/>
                </a:ln>
                <a:solidFill>
                  <a:schemeClr val="tx1"/>
                </a:solidFill>
                <a:effectLst/>
                <a:latin typeface="Roboto" panose="02000000000000000000" pitchFamily="2" charset="0"/>
                <a:ea typeface="Roboto" panose="02000000000000000000" pitchFamily="2" charset="0"/>
                <a:cs typeface="Segoe UI" pitchFamily="34" charset="0"/>
              </a:defRPr>
            </a:lvl1pPr>
          </a:lstStyle>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93872238"/>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bullet content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FF6DDE4-4AE6-4015-800E-CF46712798D6}"/>
              </a:ext>
            </a:extLst>
          </p:cNvPr>
          <p:cNvSpPr/>
          <p:nvPr userDrawn="1"/>
        </p:nvSpPr>
        <p:spPr bwMode="auto">
          <a:xfrm>
            <a:off x="135395" y="143934"/>
            <a:ext cx="11921210" cy="6570132"/>
          </a:xfrm>
          <a:prstGeom prst="roundRect">
            <a:avLst>
              <a:gd name="adj" fmla="val 1322"/>
            </a:avLst>
          </a:prstGeom>
          <a:solidFill>
            <a:srgbClr val="F8FC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a:prstGeom prst="rect">
            <a:avLst/>
          </a:prstGeom>
        </p:spPr>
        <p:txBody>
          <a:bodyPr/>
          <a:lstStyle>
            <a:lvl1pPr>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7839DB6F-6C1B-4456-AFAA-AB991F90F4A1}"/>
              </a:ext>
            </a:extLst>
          </p:cNvPr>
          <p:cNvSpPr>
            <a:spLocks noGrp="1"/>
          </p:cNvSpPr>
          <p:nvPr>
            <p:ph type="body" idx="1"/>
          </p:nvPr>
        </p:nvSpPr>
        <p:spPr>
          <a:xfrm>
            <a:off x="586740" y="1349830"/>
            <a:ext cx="11018520" cy="647486"/>
          </a:xfrm>
          <a:prstGeom prst="rect">
            <a:avLst/>
          </a:prstGeom>
        </p:spPr>
        <p:txBody>
          <a:bodyPr anchor="b">
            <a:normAutofit/>
          </a:bodyPr>
          <a:lstStyle>
            <a:lvl1pPr marL="0" indent="0">
              <a:buNone/>
              <a:defRPr lang="en-US" sz="2600" b="1" kern="1200" cap="none" spc="-50" baseline="0" dirty="0">
                <a:ln w="3175">
                  <a:noFill/>
                </a:ln>
                <a:solidFill>
                  <a:schemeClr val="bg1"/>
                </a:solidFill>
                <a:effectLst/>
                <a:latin typeface="Roboto" panose="02000000000000000000" pitchFamily="2" charset="0"/>
                <a:ea typeface="Roboto" panose="02000000000000000000" pitchFamily="2"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Content Placeholder 3">
            <a:extLst>
              <a:ext uri="{FF2B5EF4-FFF2-40B4-BE49-F238E27FC236}">
                <a16:creationId xmlns:a16="http://schemas.microsoft.com/office/drawing/2014/main" id="{9087CCAB-292D-48C0-8C89-AC7DDDCE52A8}"/>
              </a:ext>
            </a:extLst>
          </p:cNvPr>
          <p:cNvSpPr>
            <a:spLocks noGrp="1"/>
          </p:cNvSpPr>
          <p:nvPr>
            <p:ph sz="quarter" idx="10"/>
          </p:nvPr>
        </p:nvSpPr>
        <p:spPr>
          <a:xfrm>
            <a:off x="584200" y="2335948"/>
            <a:ext cx="11018838" cy="3933090"/>
          </a:xfrm>
          <a:prstGeom prst="rect">
            <a:avLst/>
          </a:prstGeom>
        </p:spPr>
        <p:txBody>
          <a:bodyPr/>
          <a:lstStyle>
            <a:lvl1pPr>
              <a:defRPr sz="2600">
                <a:solidFill>
                  <a:sysClr val="windowText" lastClr="000000"/>
                </a:solidFill>
                <a:latin typeface="Roboto" panose="02000000000000000000" pitchFamily="2" charset="0"/>
                <a:ea typeface="Roboto" panose="02000000000000000000" pitchFamily="2" charset="0"/>
              </a:defRPr>
            </a:lvl1pPr>
            <a:lvl2pPr>
              <a:defRPr>
                <a:solidFill>
                  <a:sysClr val="windowText" lastClr="000000"/>
                </a:solidFill>
                <a:latin typeface="Roboto" panose="02000000000000000000" pitchFamily="2" charset="0"/>
                <a:ea typeface="Roboto" panose="02000000000000000000" pitchFamily="2" charset="0"/>
              </a:defRPr>
            </a:lvl2pPr>
            <a:lvl3pPr>
              <a:defRPr>
                <a:solidFill>
                  <a:sysClr val="windowText" lastClr="000000"/>
                </a:solidFill>
                <a:latin typeface="Roboto" panose="02000000000000000000" pitchFamily="2" charset="0"/>
                <a:ea typeface="Roboto" panose="02000000000000000000" pitchFamily="2" charset="0"/>
              </a:defRPr>
            </a:lvl3pPr>
            <a:lvl4pPr>
              <a:defRPr>
                <a:solidFill>
                  <a:sysClr val="windowText" lastClr="000000"/>
                </a:solidFill>
                <a:latin typeface="Roboto" panose="02000000000000000000" pitchFamily="2" charset="0"/>
                <a:ea typeface="Roboto" panose="02000000000000000000" pitchFamily="2" charset="0"/>
              </a:defRPr>
            </a:lvl4pPr>
            <a:lvl5pPr>
              <a:defRPr>
                <a:solidFill>
                  <a:sysClr val="windowText" lastClr="000000"/>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a:extLst>
              <a:ext uri="{FF2B5EF4-FFF2-40B4-BE49-F238E27FC236}">
                <a16:creationId xmlns:a16="http://schemas.microsoft.com/office/drawing/2014/main" id="{42C0FE92-01E3-457E-8F6B-5FBEC1637A9A}"/>
              </a:ext>
            </a:extLst>
          </p:cNvPr>
          <p:cNvGrpSpPr/>
          <p:nvPr userDrawn="1"/>
        </p:nvGrpSpPr>
        <p:grpSpPr>
          <a:xfrm rot="2013792">
            <a:off x="9360632" y="-858264"/>
            <a:ext cx="2853889" cy="2492551"/>
            <a:chOff x="9346729" y="160192"/>
            <a:chExt cx="2853889" cy="2492551"/>
          </a:xfrm>
        </p:grpSpPr>
        <p:sp>
          <p:nvSpPr>
            <p:cNvPr id="13" name="Arc 12">
              <a:extLst>
                <a:ext uri="{FF2B5EF4-FFF2-40B4-BE49-F238E27FC236}">
                  <a16:creationId xmlns:a16="http://schemas.microsoft.com/office/drawing/2014/main" id="{B9A48A1A-41C4-41CC-85B6-D08E6B2EFC83}"/>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a:extLst>
                <a:ext uri="{FF2B5EF4-FFF2-40B4-BE49-F238E27FC236}">
                  <a16:creationId xmlns:a16="http://schemas.microsoft.com/office/drawing/2014/main" id="{69A542CC-C4A0-4C0B-80E3-BE9C07D7EBB5}"/>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5" name="Oval 14">
              <a:extLst>
                <a:ext uri="{FF2B5EF4-FFF2-40B4-BE49-F238E27FC236}">
                  <a16:creationId xmlns:a16="http://schemas.microsoft.com/office/drawing/2014/main" id="{0AB03658-ECDA-4D89-8679-E16D6648AA58}"/>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6" name="Oval 15">
              <a:extLst>
                <a:ext uri="{FF2B5EF4-FFF2-40B4-BE49-F238E27FC236}">
                  <a16:creationId xmlns:a16="http://schemas.microsoft.com/office/drawing/2014/main" id="{E42060EF-DFE1-4BA0-9DCB-9905D4AE0159}"/>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2588960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57200"/>
            <a:ext cx="11018520" cy="553998"/>
          </a:xfrm>
          <a:prstGeom prst="rect">
            <a:avLst/>
          </a:prstGeom>
        </p:spPr>
        <p:txBody>
          <a:bodyPr/>
          <a:lstStyle>
            <a:lvl1pPr>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86390" y="1434370"/>
            <a:ext cx="11018520" cy="1705082"/>
          </a:xfrm>
          <a:prstGeom prst="rect">
            <a:avLst/>
          </a:prstGeom>
        </p:spPr>
        <p:txBody>
          <a:bodyPr wrap="square">
            <a:spAutoFit/>
          </a:bodyPr>
          <a:lstStyle>
            <a:lvl1pPr marL="0" indent="0">
              <a:buNone/>
              <a:defRPr sz="2600">
                <a:solidFill>
                  <a:schemeClr val="bg1"/>
                </a:solidFill>
                <a:latin typeface="Roboto" panose="02000000000000000000" pitchFamily="2" charset="0"/>
                <a:ea typeface="Roboto" panose="02000000000000000000" pitchFamily="2" charset="0"/>
              </a:defRPr>
            </a:lvl1pPr>
            <a:lvl2pPr marL="228600" indent="0">
              <a:buNone/>
              <a:defRPr>
                <a:solidFill>
                  <a:schemeClr val="bg1"/>
                </a:solidFill>
                <a:latin typeface="Roboto" panose="02000000000000000000" pitchFamily="2" charset="0"/>
                <a:ea typeface="Roboto" panose="02000000000000000000" pitchFamily="2" charset="0"/>
              </a:defRPr>
            </a:lvl2pPr>
            <a:lvl3pPr marL="457200" indent="0">
              <a:buNone/>
              <a:defRPr>
                <a:solidFill>
                  <a:schemeClr val="bg1"/>
                </a:solidFill>
                <a:latin typeface="Roboto" panose="02000000000000000000" pitchFamily="2" charset="0"/>
                <a:ea typeface="Roboto" panose="02000000000000000000" pitchFamily="2" charset="0"/>
              </a:defRPr>
            </a:lvl3pPr>
            <a:lvl4pPr marL="685800" indent="0">
              <a:buNone/>
              <a:defRPr>
                <a:solidFill>
                  <a:schemeClr val="bg1"/>
                </a:solidFill>
                <a:latin typeface="Roboto" panose="02000000000000000000" pitchFamily="2" charset="0"/>
                <a:ea typeface="Roboto" panose="02000000000000000000" pitchFamily="2" charset="0"/>
              </a:defRPr>
            </a:lvl4pPr>
            <a:lvl5pPr marL="914400" indent="0">
              <a:buNone/>
              <a:defRPr>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8DEAFFE2-1685-4AA8-9E81-EF68EF039073}"/>
              </a:ext>
            </a:extLst>
          </p:cNvPr>
          <p:cNvGrpSpPr/>
          <p:nvPr userDrawn="1"/>
        </p:nvGrpSpPr>
        <p:grpSpPr>
          <a:xfrm rot="2013792">
            <a:off x="9360632" y="-858264"/>
            <a:ext cx="2853889" cy="2492551"/>
            <a:chOff x="9346729" y="160192"/>
            <a:chExt cx="2853889" cy="2492551"/>
          </a:xfrm>
        </p:grpSpPr>
        <p:sp>
          <p:nvSpPr>
            <p:cNvPr id="11" name="Arc 10">
              <a:extLst>
                <a:ext uri="{FF2B5EF4-FFF2-40B4-BE49-F238E27FC236}">
                  <a16:creationId xmlns:a16="http://schemas.microsoft.com/office/drawing/2014/main" id="{EDA51C98-A595-48F9-BEDA-8FC40CAB61F6}"/>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CB1C928B-8F1A-44BE-A254-C3789199339D}"/>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3" name="Oval 12">
              <a:extLst>
                <a:ext uri="{FF2B5EF4-FFF2-40B4-BE49-F238E27FC236}">
                  <a16:creationId xmlns:a16="http://schemas.microsoft.com/office/drawing/2014/main" id="{A8D85F00-C85A-462A-BADF-A8EAB51E3534}"/>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4" name="Oval 13">
              <a:extLst>
                <a:ext uri="{FF2B5EF4-FFF2-40B4-BE49-F238E27FC236}">
                  <a16:creationId xmlns:a16="http://schemas.microsoft.com/office/drawing/2014/main" id="{DB5B9FAC-0145-4C87-BBE7-CE0D9E33D736}"/>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4264616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a:prstGeom prst="rect">
            <a:avLst/>
          </a:prstGeom>
        </p:spPr>
        <p:txBody>
          <a:bodyPr/>
          <a:lstStyle>
            <a:lvl1pPr>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84200" y="1435100"/>
            <a:ext cx="5212080" cy="1705082"/>
          </a:xfrm>
          <a:prstGeom prst="rect">
            <a:avLst/>
          </a:prstGeom>
        </p:spPr>
        <p:txBody>
          <a:bodyPr wrap="square">
            <a:spAutoFit/>
          </a:bodyPr>
          <a:lstStyle>
            <a:lvl1pPr marL="0" indent="0">
              <a:spcBef>
                <a:spcPts val="1224"/>
              </a:spcBef>
              <a:buClr>
                <a:schemeClr val="tx1"/>
              </a:buClr>
              <a:buFont typeface="Wingdings" panose="05000000000000000000" pitchFamily="2" charset="2"/>
              <a:buNone/>
              <a:defRPr sz="2800" b="0">
                <a:solidFill>
                  <a:schemeClr val="bg1"/>
                </a:solidFill>
                <a:latin typeface="Roboto" panose="02000000000000000000" pitchFamily="2" charset="0"/>
                <a:ea typeface="Roboto" panose="02000000000000000000" pitchFamily="2" charset="0"/>
                <a:cs typeface="Segoe UI" panose="020B0502040204020203" pitchFamily="34" charset="0"/>
              </a:defRPr>
            </a:lvl1pPr>
            <a:lvl2pPr marL="255588" indent="0">
              <a:buFont typeface="Wingdings" panose="05000000000000000000" pitchFamily="2" charset="2"/>
              <a:buNone/>
              <a:defRPr sz="2000" b="0">
                <a:solidFill>
                  <a:schemeClr val="bg1"/>
                </a:solidFill>
                <a:latin typeface="Roboto" panose="02000000000000000000" pitchFamily="2" charset="0"/>
                <a:ea typeface="Roboto" panose="02000000000000000000" pitchFamily="2" charset="0"/>
              </a:defRPr>
            </a:lvl2pPr>
            <a:lvl3pPr marL="450850" indent="0">
              <a:buFont typeface="Wingdings" panose="05000000000000000000" pitchFamily="2" charset="2"/>
              <a:buNone/>
              <a:tabLst/>
              <a:defRPr sz="1600" b="0">
                <a:solidFill>
                  <a:schemeClr val="bg1"/>
                </a:solidFill>
                <a:latin typeface="Roboto" panose="02000000000000000000" pitchFamily="2" charset="0"/>
                <a:ea typeface="Roboto" panose="02000000000000000000" pitchFamily="2" charset="0"/>
              </a:defRPr>
            </a:lvl3pPr>
            <a:lvl4pPr marL="652462" indent="0">
              <a:buFont typeface="Wingdings" panose="05000000000000000000" pitchFamily="2" charset="2"/>
              <a:buNone/>
              <a:defRPr sz="1400" b="0">
                <a:solidFill>
                  <a:schemeClr val="bg1"/>
                </a:solidFill>
                <a:latin typeface="Roboto" panose="02000000000000000000" pitchFamily="2" charset="0"/>
                <a:ea typeface="Roboto" panose="02000000000000000000" pitchFamily="2" charset="0"/>
              </a:defRPr>
            </a:lvl4pPr>
            <a:lvl5pPr marL="854075" indent="0">
              <a:buFont typeface="Wingdings" panose="05000000000000000000" pitchFamily="2" charset="2"/>
              <a:buNone/>
              <a:tabLst/>
              <a:defRPr sz="1400" b="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705082"/>
          </a:xfrm>
          <a:prstGeom prst="rect">
            <a:avLst/>
          </a:prstGeom>
        </p:spPr>
        <p:txBody>
          <a:bodyPr wrap="square">
            <a:spAutoFit/>
          </a:bodyPr>
          <a:lstStyle>
            <a:lvl1pPr marL="0" indent="0">
              <a:spcBef>
                <a:spcPts val="1224"/>
              </a:spcBef>
              <a:buClr>
                <a:schemeClr val="tx1"/>
              </a:buClr>
              <a:buFont typeface="Wingdings" panose="05000000000000000000" pitchFamily="2" charset="2"/>
              <a:buNone/>
              <a:defRPr sz="2800" b="0">
                <a:solidFill>
                  <a:schemeClr val="bg1"/>
                </a:solidFill>
                <a:latin typeface="Roboto" panose="02000000000000000000" pitchFamily="2" charset="0"/>
                <a:ea typeface="Roboto" panose="02000000000000000000" pitchFamily="2" charset="0"/>
                <a:cs typeface="Segoe UI" panose="020B0502040204020203" pitchFamily="34" charset="0"/>
              </a:defRPr>
            </a:lvl1pPr>
            <a:lvl2pPr marL="255588" indent="0">
              <a:buFont typeface="Wingdings" panose="05000000000000000000" pitchFamily="2" charset="2"/>
              <a:buNone/>
              <a:defRPr sz="2000" b="0">
                <a:solidFill>
                  <a:schemeClr val="bg1"/>
                </a:solidFill>
                <a:latin typeface="Roboto" panose="02000000000000000000" pitchFamily="2" charset="0"/>
                <a:ea typeface="Roboto" panose="02000000000000000000" pitchFamily="2" charset="0"/>
              </a:defRPr>
            </a:lvl2pPr>
            <a:lvl3pPr marL="450850" indent="0">
              <a:buFont typeface="Wingdings" panose="05000000000000000000" pitchFamily="2" charset="2"/>
              <a:buNone/>
              <a:tabLst/>
              <a:defRPr sz="1600" b="0">
                <a:solidFill>
                  <a:schemeClr val="bg1"/>
                </a:solidFill>
                <a:latin typeface="Roboto" panose="02000000000000000000" pitchFamily="2" charset="0"/>
                <a:ea typeface="Roboto" panose="02000000000000000000" pitchFamily="2" charset="0"/>
              </a:defRPr>
            </a:lvl3pPr>
            <a:lvl4pPr marL="652462" indent="0">
              <a:buFont typeface="Wingdings" panose="05000000000000000000" pitchFamily="2" charset="2"/>
              <a:buNone/>
              <a:defRPr sz="1400" b="0">
                <a:solidFill>
                  <a:schemeClr val="bg1"/>
                </a:solidFill>
                <a:latin typeface="Roboto" panose="02000000000000000000" pitchFamily="2" charset="0"/>
                <a:ea typeface="Roboto" panose="02000000000000000000" pitchFamily="2" charset="0"/>
              </a:defRPr>
            </a:lvl4pPr>
            <a:lvl5pPr marL="854075" indent="0">
              <a:buFont typeface="Wingdings" panose="05000000000000000000" pitchFamily="2" charset="2"/>
              <a:buNone/>
              <a:tabLst/>
              <a:defRPr sz="1400" b="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D36D282D-4CD4-4719-8222-EBAEFD78C103}"/>
              </a:ext>
            </a:extLst>
          </p:cNvPr>
          <p:cNvGrpSpPr/>
          <p:nvPr userDrawn="1"/>
        </p:nvGrpSpPr>
        <p:grpSpPr>
          <a:xfrm rot="2013792">
            <a:off x="9360632" y="-858264"/>
            <a:ext cx="2853889" cy="2492551"/>
            <a:chOff x="9346729" y="160192"/>
            <a:chExt cx="2853889" cy="2492551"/>
          </a:xfrm>
        </p:grpSpPr>
        <p:sp>
          <p:nvSpPr>
            <p:cNvPr id="12" name="Arc 11">
              <a:extLst>
                <a:ext uri="{FF2B5EF4-FFF2-40B4-BE49-F238E27FC236}">
                  <a16:creationId xmlns:a16="http://schemas.microsoft.com/office/drawing/2014/main" id="{A3A6CA2D-1A2E-4FBE-925C-94C311AADECA}"/>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69BC4B95-1D19-4500-97ED-D606C8939583}"/>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4" name="Oval 13">
              <a:extLst>
                <a:ext uri="{FF2B5EF4-FFF2-40B4-BE49-F238E27FC236}">
                  <a16:creationId xmlns:a16="http://schemas.microsoft.com/office/drawing/2014/main" id="{B65332FD-759D-407E-BF48-99405D3E0FA2}"/>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5" name="Oval 14">
              <a:extLst>
                <a:ext uri="{FF2B5EF4-FFF2-40B4-BE49-F238E27FC236}">
                  <a16:creationId xmlns:a16="http://schemas.microsoft.com/office/drawing/2014/main" id="{85776C71-C085-490B-B4D0-EE0EB8183020}"/>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2642820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hasCustomPrompt="1"/>
          </p:nvPr>
        </p:nvSpPr>
        <p:spPr>
          <a:xfrm>
            <a:off x="5006622" y="731661"/>
            <a:ext cx="6575779" cy="5394678"/>
          </a:xfrm>
          <a:prstGeom prst="rect">
            <a:avLst/>
          </a:prstGeom>
        </p:spPr>
        <p:txBody>
          <a:bodyPr/>
          <a:lstStyle>
            <a:lvl1pPr marL="0" indent="0">
              <a:buNone/>
              <a:defRPr baseline="0">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Add your picture here</a:t>
            </a:r>
          </a:p>
        </p:txBody>
      </p:sp>
      <p:sp>
        <p:nvSpPr>
          <p:cNvPr id="6" name="Text Placeholder 8">
            <a:extLst>
              <a:ext uri="{FF2B5EF4-FFF2-40B4-BE49-F238E27FC236}">
                <a16:creationId xmlns:a16="http://schemas.microsoft.com/office/drawing/2014/main" id="{0C20C9EA-B06C-45FA-A4A6-F1DE07CCD4EF}"/>
              </a:ext>
            </a:extLst>
          </p:cNvPr>
          <p:cNvSpPr>
            <a:spLocks noGrp="1"/>
          </p:cNvSpPr>
          <p:nvPr>
            <p:ph type="body" sz="quarter" idx="15"/>
          </p:nvPr>
        </p:nvSpPr>
        <p:spPr>
          <a:xfrm>
            <a:off x="1502699" y="2473361"/>
            <a:ext cx="2634679" cy="1911275"/>
          </a:xfrm>
          <a:prstGeom prst="rect">
            <a:avLst/>
          </a:prstGeom>
        </p:spPr>
        <p:txBody>
          <a:bodyPr/>
          <a:lstStyle>
            <a:lvl1pPr marL="0" indent="0">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endParaRPr lang="en-US" dirty="0">
              <a:latin typeface="Roboto" panose="02000000000000000000" pitchFamily="2" charset="0"/>
              <a:ea typeface="Roboto" panose="02000000000000000000" pitchFamily="2" charset="0"/>
            </a:endParaRPr>
          </a:p>
        </p:txBody>
      </p:sp>
      <p:grpSp>
        <p:nvGrpSpPr>
          <p:cNvPr id="10" name="Group 9">
            <a:extLst>
              <a:ext uri="{FF2B5EF4-FFF2-40B4-BE49-F238E27FC236}">
                <a16:creationId xmlns:a16="http://schemas.microsoft.com/office/drawing/2014/main" id="{2AD47315-FD23-4136-86A9-C72BCA2910B7}"/>
              </a:ext>
            </a:extLst>
          </p:cNvPr>
          <p:cNvGrpSpPr/>
          <p:nvPr userDrawn="1"/>
        </p:nvGrpSpPr>
        <p:grpSpPr>
          <a:xfrm rot="2013792">
            <a:off x="9360632" y="-858264"/>
            <a:ext cx="2853889" cy="2492551"/>
            <a:chOff x="9346729" y="160192"/>
            <a:chExt cx="2853889" cy="2492551"/>
          </a:xfrm>
        </p:grpSpPr>
        <p:sp>
          <p:nvSpPr>
            <p:cNvPr id="11" name="Arc 10">
              <a:extLst>
                <a:ext uri="{FF2B5EF4-FFF2-40B4-BE49-F238E27FC236}">
                  <a16:creationId xmlns:a16="http://schemas.microsoft.com/office/drawing/2014/main" id="{35BBCAB2-6A98-4F36-805C-647F026E8FFB}"/>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171AB70D-CA56-4B76-B149-C0A793C394E1}"/>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3" name="Oval 12">
              <a:extLst>
                <a:ext uri="{FF2B5EF4-FFF2-40B4-BE49-F238E27FC236}">
                  <a16:creationId xmlns:a16="http://schemas.microsoft.com/office/drawing/2014/main" id="{AAFE70C1-460F-4BDA-BEA1-DCD51B928F51}"/>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4" name="Oval 13">
              <a:extLst>
                <a:ext uri="{FF2B5EF4-FFF2-40B4-BE49-F238E27FC236}">
                  <a16:creationId xmlns:a16="http://schemas.microsoft.com/office/drawing/2014/main" id="{E3A37E3C-4D98-4E94-9570-AEF9977746CF}"/>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386043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63631770"/>
      </p:ext>
    </p:extLst>
  </p:cSld>
  <p:clrMap bg1="dk1" tx1="lt1" bg2="dk2" tx2="lt2" accent1="accent1" accent2="accent2" accent3="accent3" accent4="accent4" accent5="accent5" accent6="accent6" hlink="hlink" folHlink="folHlink"/>
  <p:sldLayoutIdLst>
    <p:sldLayoutId id="2147485554" r:id="rId1"/>
    <p:sldLayoutId id="2147485974" r:id="rId2"/>
    <p:sldLayoutId id="2147485975" r:id="rId3"/>
    <p:sldLayoutId id="2147485556" r:id="rId4"/>
    <p:sldLayoutId id="2147485973" r:id="rId5"/>
    <p:sldLayoutId id="2147485969" r:id="rId6"/>
    <p:sldLayoutId id="2147485557" r:id="rId7"/>
    <p:sldLayoutId id="2147485559" r:id="rId8"/>
    <p:sldLayoutId id="2147485558" r:id="rId9"/>
    <p:sldLayoutId id="2147485565" r:id="rId10"/>
    <p:sldLayoutId id="2147485976" r:id="rId11"/>
    <p:sldLayoutId id="2147485963" r:id="rId12"/>
    <p:sldLayoutId id="2147485970" r:id="rId13"/>
    <p:sldLayoutId id="2147485971" r:id="rId14"/>
    <p:sldLayoutId id="2147485972" r:id="rId15"/>
    <p:sldLayoutId id="2147485560" r:id="rId16"/>
    <p:sldLayoutId id="2147485562" r:id="rId17"/>
    <p:sldLayoutId id="2147485596" r:id="rId18"/>
    <p:sldLayoutId id="2147485953" r:id="rId19"/>
    <p:sldLayoutId id="2147485954" r:id="rId20"/>
    <p:sldLayoutId id="2147485955" r:id="rId2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83FB6308-C114-4860-AB3F-CDACDA52ED78}"/>
              </a:ext>
            </a:extLst>
          </p:cNvPr>
          <p:cNvSpPr>
            <a:spLocks noGrp="1"/>
          </p:cNvSpPr>
          <p:nvPr>
            <p:ph type="title"/>
          </p:nvPr>
        </p:nvSpPr>
        <p:spPr>
          <a:xfrm>
            <a:off x="584200" y="3316539"/>
            <a:ext cx="9144000" cy="1354217"/>
          </a:xfrm>
        </p:spPr>
        <p:txBody>
          <a:bodyPr/>
          <a:lstStyle/>
          <a:p>
            <a:r>
              <a:rPr lang="en-US" dirty="0"/>
              <a:t>Performance Optimization for Desktop Cloud Apps</a:t>
            </a:r>
          </a:p>
        </p:txBody>
      </p:sp>
      <p:sp>
        <p:nvSpPr>
          <p:cNvPr id="11" name="Text Placeholder 4">
            <a:extLst>
              <a:ext uri="{FF2B5EF4-FFF2-40B4-BE49-F238E27FC236}">
                <a16:creationId xmlns:a16="http://schemas.microsoft.com/office/drawing/2014/main" id="{6F6184F5-D882-4A28-B9C1-AC6D7CAD971B}"/>
              </a:ext>
            </a:extLst>
          </p:cNvPr>
          <p:cNvSpPr>
            <a:spLocks noGrp="1"/>
          </p:cNvSpPr>
          <p:nvPr>
            <p:ph type="body" sz="quarter" idx="12"/>
          </p:nvPr>
        </p:nvSpPr>
        <p:spPr/>
        <p:txBody>
          <a:bodyPr/>
          <a:lstStyle/>
          <a:p>
            <a:pPr lvl="0"/>
            <a:r>
              <a:rPr lang="en-US" dirty="0"/>
              <a:t>Alex Riofrio, DORA Sistemas</a:t>
            </a:r>
            <a:endParaRPr lang="en-US" altLang="zh-CN" dirty="0"/>
          </a:p>
          <a:p>
            <a:pPr lvl="0"/>
            <a:r>
              <a:rPr lang="en-US" dirty="0"/>
              <a:t>D</a:t>
            </a:r>
            <a:r>
              <a:rPr lang="en-US" altLang="zh-CN" dirty="0"/>
              <a:t>ecember,</a:t>
            </a:r>
            <a:r>
              <a:rPr lang="en-US" dirty="0"/>
              <a:t> 202</a:t>
            </a:r>
            <a:r>
              <a:rPr lang="en-US" altLang="zh-CN" dirty="0"/>
              <a:t>5</a:t>
            </a:r>
            <a:endParaRPr lang="en-US" dirty="0"/>
          </a:p>
        </p:txBody>
      </p:sp>
      <p:pic>
        <p:nvPicPr>
          <p:cNvPr id="3" name="Marcador de posición de imagen 2">
            <a:extLst>
              <a:ext uri="{FF2B5EF4-FFF2-40B4-BE49-F238E27FC236}">
                <a16:creationId xmlns:a16="http://schemas.microsoft.com/office/drawing/2014/main" id="{599D2AB5-160F-7BAB-ECAD-AFAEF339BE9D}"/>
              </a:ext>
            </a:extLst>
          </p:cNvPr>
          <p:cNvPicPr>
            <a:picLocks noGrp="1" noChangeAspect="1"/>
          </p:cNvPicPr>
          <p:nvPr>
            <p:ph type="pic" sz="quarter" idx="18"/>
          </p:nvPr>
        </p:nvPicPr>
        <p:blipFill>
          <a:blip r:embed="rId3"/>
          <a:srcRect l="12500" r="12500"/>
          <a:stretch>
            <a:fillRect/>
          </a:stretch>
        </p:blipFill>
        <p:spPr/>
      </p:pic>
    </p:spTree>
    <p:extLst>
      <p:ext uri="{BB962C8B-B14F-4D97-AF65-F5344CB8AC3E}">
        <p14:creationId xmlns:p14="http://schemas.microsoft.com/office/powerpoint/2010/main" val="143074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FD58C-F7CE-A721-F43E-6976610E82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1550C9-3D6E-849D-91E6-B5F078124483}"/>
              </a:ext>
            </a:extLst>
          </p:cNvPr>
          <p:cNvSpPr>
            <a:spLocks noGrp="1"/>
          </p:cNvSpPr>
          <p:nvPr>
            <p:ph type="body" sz="quarter" idx="11"/>
          </p:nvPr>
        </p:nvSpPr>
        <p:spPr/>
        <p:txBody>
          <a:bodyPr/>
          <a:lstStyle/>
          <a:p>
            <a:pPr marL="571500" indent="-571500">
              <a:buFont typeface="Arial" panose="020B0604020202020204" pitchFamily="34" charset="0"/>
              <a:buChar char="•"/>
            </a:pPr>
            <a:r>
              <a:rPr lang="en-US" sz="2800" dirty="0">
                <a:solidFill>
                  <a:srgbClr val="0B6BF9"/>
                </a:solidFill>
              </a:rPr>
              <a:t>Key Variables Affecting PowerBuilder Apps Performance</a:t>
            </a:r>
          </a:p>
          <a:p>
            <a:pPr marL="571500" indent="-571500">
              <a:buFont typeface="Arial" panose="020B0604020202020204" pitchFamily="34" charset="0"/>
              <a:buChar char="•"/>
            </a:pPr>
            <a:r>
              <a:rPr lang="en-US" sz="3600" dirty="0"/>
              <a:t>Strategies for Rock-Solid Cloud App Performance on the Internet</a:t>
            </a:r>
          </a:p>
          <a:p>
            <a:pPr marL="571500" indent="-571500">
              <a:buFont typeface="Arial" panose="020B0604020202020204" pitchFamily="34" charset="0"/>
              <a:buChar char="•"/>
            </a:pPr>
            <a:r>
              <a:rPr lang="en-US" sz="2800" dirty="0">
                <a:solidFill>
                  <a:srgbClr val="0B6BF9"/>
                </a:solidFill>
              </a:rPr>
              <a:t>Q&amp;A Time</a:t>
            </a:r>
            <a:endParaRPr lang="en-US" sz="1600" dirty="0"/>
          </a:p>
        </p:txBody>
      </p:sp>
      <p:sp>
        <p:nvSpPr>
          <p:cNvPr id="3" name="Title 2">
            <a:extLst>
              <a:ext uri="{FF2B5EF4-FFF2-40B4-BE49-F238E27FC236}">
                <a16:creationId xmlns:a16="http://schemas.microsoft.com/office/drawing/2014/main" id="{BD710AA5-2F77-47B1-9DE3-2CDF93DD5107}"/>
              </a:ext>
            </a:extLst>
          </p:cNvPr>
          <p:cNvSpPr>
            <a:spLocks noGrp="1"/>
          </p:cNvSpPr>
          <p:nvPr>
            <p:ph type="title"/>
          </p:nvPr>
        </p:nvSpPr>
        <p:spPr>
          <a:xfrm>
            <a:off x="710346" y="1640541"/>
            <a:ext cx="3108245" cy="1969911"/>
          </a:xfrm>
        </p:spPr>
        <p:txBody>
          <a:bodyPr/>
          <a:lstStyle/>
          <a:p>
            <a:r>
              <a:rPr lang="en-US" sz="3200" dirty="0"/>
              <a:t>Session </a:t>
            </a:r>
            <a:br>
              <a:rPr lang="en-US" sz="3200" dirty="0"/>
            </a:br>
            <a:r>
              <a:rPr lang="en-US" sz="3200" dirty="0"/>
              <a:t>Agenda</a:t>
            </a:r>
          </a:p>
        </p:txBody>
      </p:sp>
    </p:spTree>
    <p:extLst>
      <p:ext uri="{BB962C8B-B14F-4D97-AF65-F5344CB8AC3E}">
        <p14:creationId xmlns:p14="http://schemas.microsoft.com/office/powerpoint/2010/main" val="42227430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D2463-8717-A457-7487-401843C66AC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F533AA8A-DAAE-FB20-D751-0FA12EC0D221}"/>
              </a:ext>
            </a:extLst>
          </p:cNvPr>
          <p:cNvPicPr>
            <a:picLocks noChangeAspect="1"/>
          </p:cNvPicPr>
          <p:nvPr/>
        </p:nvPicPr>
        <p:blipFill>
          <a:blip r:embed="rId3"/>
          <a:srcRect r="82062"/>
          <a:stretch>
            <a:fillRect/>
          </a:stretch>
        </p:blipFill>
        <p:spPr>
          <a:xfrm>
            <a:off x="2648006" y="2555693"/>
            <a:ext cx="271324" cy="1147679"/>
          </a:xfrm>
          <a:prstGeom prst="rect">
            <a:avLst/>
          </a:prstGeom>
        </p:spPr>
      </p:pic>
      <p:pic>
        <p:nvPicPr>
          <p:cNvPr id="40" name="Imagen 39">
            <a:extLst>
              <a:ext uri="{FF2B5EF4-FFF2-40B4-BE49-F238E27FC236}">
                <a16:creationId xmlns:a16="http://schemas.microsoft.com/office/drawing/2014/main" id="{3FF98079-B19C-F60A-A667-1C58B7D25C61}"/>
              </a:ext>
            </a:extLst>
          </p:cNvPr>
          <p:cNvPicPr>
            <a:picLocks noChangeAspect="1"/>
          </p:cNvPicPr>
          <p:nvPr/>
        </p:nvPicPr>
        <p:blipFill>
          <a:blip r:embed="rId3"/>
          <a:srcRect r="82062"/>
          <a:stretch>
            <a:fillRect/>
          </a:stretch>
        </p:blipFill>
        <p:spPr>
          <a:xfrm>
            <a:off x="7210115" y="2568180"/>
            <a:ext cx="271324" cy="1147679"/>
          </a:xfrm>
          <a:prstGeom prst="rect">
            <a:avLst/>
          </a:prstGeom>
        </p:spPr>
      </p:pic>
      <p:sp>
        <p:nvSpPr>
          <p:cNvPr id="38" name="Gráfico 17" descr="Nube">
            <a:extLst>
              <a:ext uri="{FF2B5EF4-FFF2-40B4-BE49-F238E27FC236}">
                <a16:creationId xmlns:a16="http://schemas.microsoft.com/office/drawing/2014/main" id="{C41F8A51-015E-8174-C826-A2BD5EC69DA3}"/>
              </a:ext>
            </a:extLst>
          </p:cNvPr>
          <p:cNvSpPr/>
          <p:nvPr/>
        </p:nvSpPr>
        <p:spPr>
          <a:xfrm>
            <a:off x="7585788" y="1684388"/>
            <a:ext cx="3442995" cy="2380168"/>
          </a:xfrm>
          <a:custGeom>
            <a:avLst/>
            <a:gdLst>
              <a:gd name="connsiteX0" fmla="*/ 2673778 w 3113369"/>
              <a:gd name="connsiteY0" fmla="*/ 992901 h 1994730"/>
              <a:gd name="connsiteX1" fmla="*/ 2636838 w 3113369"/>
              <a:gd name="connsiteY1" fmla="*/ 992901 h 1994730"/>
              <a:gd name="connsiteX2" fmla="*/ 2636838 w 3113369"/>
              <a:gd name="connsiteY2" fmla="*/ 992901 h 1994730"/>
              <a:gd name="connsiteX3" fmla="*/ 2404113 w 3113369"/>
              <a:gd name="connsiteY3" fmla="*/ 485750 h 1994730"/>
              <a:gd name="connsiteX4" fmla="*/ 1898030 w 3113369"/>
              <a:gd name="connsiteY4" fmla="*/ 406768 h 1994730"/>
              <a:gd name="connsiteX5" fmla="*/ 1151833 w 3113369"/>
              <a:gd name="connsiteY5" fmla="*/ 20170 h 1994730"/>
              <a:gd name="connsiteX6" fmla="*/ 642055 w 3113369"/>
              <a:gd name="connsiteY6" fmla="*/ 743483 h 1994730"/>
              <a:gd name="connsiteX7" fmla="*/ 642055 w 3113369"/>
              <a:gd name="connsiteY7" fmla="*/ 751796 h 1994730"/>
              <a:gd name="connsiteX8" fmla="*/ 110113 w 3113369"/>
              <a:gd name="connsiteY8" fmla="*/ 992901 h 1994730"/>
              <a:gd name="connsiteX9" fmla="*/ 51009 w 3113369"/>
              <a:gd name="connsiteY9" fmla="*/ 1633074 h 1994730"/>
              <a:gd name="connsiteX10" fmla="*/ 527540 w 3113369"/>
              <a:gd name="connsiteY10" fmla="*/ 1990574 h 1994730"/>
              <a:gd name="connsiteX11" fmla="*/ 527540 w 3113369"/>
              <a:gd name="connsiteY11" fmla="*/ 1994731 h 1994730"/>
              <a:gd name="connsiteX12" fmla="*/ 2670084 w 3113369"/>
              <a:gd name="connsiteY12" fmla="*/ 1994731 h 1994730"/>
              <a:gd name="connsiteX13" fmla="*/ 3113369 w 3113369"/>
              <a:gd name="connsiteY13" fmla="*/ 1495894 h 1994730"/>
              <a:gd name="connsiteX14" fmla="*/ 2673778 w 3113369"/>
              <a:gd name="connsiteY14" fmla="*/ 992901 h 199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3369" h="1994730">
                <a:moveTo>
                  <a:pt x="2673778" y="992901"/>
                </a:moveTo>
                <a:cubicBezTo>
                  <a:pt x="2662696" y="992901"/>
                  <a:pt x="2647920" y="992901"/>
                  <a:pt x="2636838" y="992901"/>
                </a:cubicBezTo>
                <a:cubicBezTo>
                  <a:pt x="2636838" y="992901"/>
                  <a:pt x="2636838" y="992901"/>
                  <a:pt x="2636838" y="992901"/>
                </a:cubicBezTo>
                <a:cubicBezTo>
                  <a:pt x="2636838" y="789209"/>
                  <a:pt x="2548181" y="602146"/>
                  <a:pt x="2404113" y="485750"/>
                </a:cubicBezTo>
                <a:cubicBezTo>
                  <a:pt x="2256352" y="369355"/>
                  <a:pt x="2067956" y="340256"/>
                  <a:pt x="1898030" y="406768"/>
                </a:cubicBezTo>
                <a:cubicBezTo>
                  <a:pt x="1757656" y="99152"/>
                  <a:pt x="1447357" y="-58813"/>
                  <a:pt x="1151833" y="20170"/>
                </a:cubicBezTo>
                <a:cubicBezTo>
                  <a:pt x="856310" y="99152"/>
                  <a:pt x="642055" y="398454"/>
                  <a:pt x="642055" y="743483"/>
                </a:cubicBezTo>
                <a:cubicBezTo>
                  <a:pt x="642055" y="743483"/>
                  <a:pt x="642055" y="747640"/>
                  <a:pt x="642055" y="751796"/>
                </a:cubicBezTo>
                <a:cubicBezTo>
                  <a:pt x="438883" y="714384"/>
                  <a:pt x="235711" y="809994"/>
                  <a:pt x="110113" y="992901"/>
                </a:cubicBezTo>
                <a:cubicBezTo>
                  <a:pt x="-11790" y="1179965"/>
                  <a:pt x="-33954" y="1425226"/>
                  <a:pt x="51009" y="1633074"/>
                </a:cubicBezTo>
                <a:cubicBezTo>
                  <a:pt x="139666" y="1840923"/>
                  <a:pt x="324368" y="1978103"/>
                  <a:pt x="527540" y="1990574"/>
                </a:cubicBezTo>
                <a:lnTo>
                  <a:pt x="527540" y="1994731"/>
                </a:lnTo>
                <a:lnTo>
                  <a:pt x="2670084" y="1994731"/>
                </a:lnTo>
                <a:cubicBezTo>
                  <a:pt x="2913891" y="1994731"/>
                  <a:pt x="3113369" y="1770254"/>
                  <a:pt x="3113369" y="1495894"/>
                </a:cubicBezTo>
                <a:cubicBezTo>
                  <a:pt x="3113369" y="1221534"/>
                  <a:pt x="2917585" y="992901"/>
                  <a:pt x="2673778" y="992901"/>
                </a:cubicBezTo>
                <a:close/>
              </a:path>
            </a:pathLst>
          </a:custGeom>
          <a:solidFill>
            <a:schemeClr val="accent6">
              <a:lumMod val="40000"/>
              <a:lumOff val="60000"/>
            </a:schemeClr>
          </a:solidFill>
          <a:ln w="36909" cap="flat">
            <a:noFill/>
            <a:prstDash val="solid"/>
            <a:miter/>
          </a:ln>
        </p:spPr>
        <p:txBody>
          <a:bodyPr rtlCol="0" anchor="ctr"/>
          <a:lstStyle/>
          <a:p>
            <a:endParaRPr lang="es-PE"/>
          </a:p>
        </p:txBody>
      </p:sp>
      <p:sp>
        <p:nvSpPr>
          <p:cNvPr id="8" name="Title 7">
            <a:extLst>
              <a:ext uri="{FF2B5EF4-FFF2-40B4-BE49-F238E27FC236}">
                <a16:creationId xmlns:a16="http://schemas.microsoft.com/office/drawing/2014/main" id="{1BB6C080-3A49-F26B-DF82-44BAF51528C1}"/>
              </a:ext>
            </a:extLst>
          </p:cNvPr>
          <p:cNvSpPr>
            <a:spLocks noGrp="1"/>
          </p:cNvSpPr>
          <p:nvPr>
            <p:ph type="title"/>
          </p:nvPr>
        </p:nvSpPr>
        <p:spPr/>
        <p:txBody>
          <a:bodyPr/>
          <a:lstStyle/>
          <a:p>
            <a:r>
              <a:rPr lang="en-US" sz="3000" dirty="0"/>
              <a:t>Strategies for Rock-Solid Cloud App Performance on the Internet</a:t>
            </a:r>
          </a:p>
        </p:txBody>
      </p:sp>
      <p:sp>
        <p:nvSpPr>
          <p:cNvPr id="15" name="Text Placeholder 8">
            <a:extLst>
              <a:ext uri="{FF2B5EF4-FFF2-40B4-BE49-F238E27FC236}">
                <a16:creationId xmlns:a16="http://schemas.microsoft.com/office/drawing/2014/main" id="{809E4B2D-FFEF-B0A6-80AC-7D4561206F56}"/>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1. Latency and Bandwidth</a:t>
            </a:r>
            <a:endParaRPr lang="en-US" sz="26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5" name="Imagen 4">
            <a:extLst>
              <a:ext uri="{FF2B5EF4-FFF2-40B4-BE49-F238E27FC236}">
                <a16:creationId xmlns:a16="http://schemas.microsoft.com/office/drawing/2014/main" id="{1CEC5FF2-354D-146B-AA99-087458E27D11}"/>
              </a:ext>
            </a:extLst>
          </p:cNvPr>
          <p:cNvPicPr>
            <a:picLocks noChangeAspect="1"/>
          </p:cNvPicPr>
          <p:nvPr/>
        </p:nvPicPr>
        <p:blipFill>
          <a:blip r:embed="rId4"/>
          <a:stretch>
            <a:fillRect/>
          </a:stretch>
        </p:blipFill>
        <p:spPr>
          <a:xfrm>
            <a:off x="707656" y="2294265"/>
            <a:ext cx="1791059" cy="1716209"/>
          </a:xfrm>
          <a:prstGeom prst="rect">
            <a:avLst/>
          </a:prstGeom>
        </p:spPr>
      </p:pic>
      <p:sp>
        <p:nvSpPr>
          <p:cNvPr id="6" name="TextBox 12">
            <a:extLst>
              <a:ext uri="{FF2B5EF4-FFF2-40B4-BE49-F238E27FC236}">
                <a16:creationId xmlns:a16="http://schemas.microsoft.com/office/drawing/2014/main" id="{B2DCCB94-7ABC-B135-F8BB-64CDFFCA8702}"/>
              </a:ext>
            </a:extLst>
          </p:cNvPr>
          <p:cNvSpPr txBox="1"/>
          <p:nvPr/>
        </p:nvSpPr>
        <p:spPr>
          <a:xfrm>
            <a:off x="9834097" y="5083034"/>
            <a:ext cx="1541837" cy="369332"/>
          </a:xfrm>
          <a:prstGeom prst="rect">
            <a:avLst/>
          </a:prstGeom>
          <a:noFill/>
        </p:spPr>
        <p:txBody>
          <a:bodyPr wrap="square" rtlCol="0">
            <a:spAutoFit/>
          </a:bodyPr>
          <a:lstStyle/>
          <a:p>
            <a:pPr algn="r"/>
            <a:r>
              <a:rPr lang="en-US" sz="1600" b="1" dirty="0">
                <a:solidFill>
                  <a:schemeClr val="tx1">
                    <a:lumMod val="50000"/>
                    <a:lumOff val="50000"/>
                  </a:schemeClr>
                </a:solidFill>
              </a:rPr>
              <a:t>TCP/I</a:t>
            </a:r>
            <a:r>
              <a:rPr lang="en-US" b="1" dirty="0">
                <a:solidFill>
                  <a:schemeClr val="tx1">
                    <a:lumMod val="50000"/>
                    <a:lumOff val="50000"/>
                  </a:schemeClr>
                </a:solidFill>
              </a:rPr>
              <a:t>P </a:t>
            </a:r>
          </a:p>
        </p:txBody>
      </p:sp>
      <p:sp>
        <p:nvSpPr>
          <p:cNvPr id="16" name="流程图: 磁盘 43">
            <a:extLst>
              <a:ext uri="{FF2B5EF4-FFF2-40B4-BE49-F238E27FC236}">
                <a16:creationId xmlns:a16="http://schemas.microsoft.com/office/drawing/2014/main" id="{F19F83C0-37FF-EA2F-734D-CA15833B7075}"/>
              </a:ext>
            </a:extLst>
          </p:cNvPr>
          <p:cNvSpPr/>
          <p:nvPr/>
        </p:nvSpPr>
        <p:spPr>
          <a:xfrm>
            <a:off x="8845559" y="5344290"/>
            <a:ext cx="1486612" cy="991157"/>
          </a:xfrm>
          <a:prstGeom prst="flowChartMagneticDisk">
            <a:avLst/>
          </a:prstGeom>
          <a:solidFill>
            <a:schemeClr val="bg2">
              <a:lumMod val="60000"/>
              <a:lumOff val="40000"/>
            </a:schemeClr>
          </a:solidFill>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solidFill>
                  <a:srgbClr val="E6E9FA"/>
                </a:solidFill>
                <a:latin typeface="Roboto" panose="02000000000000000000" pitchFamily="2" charset="0"/>
                <a:ea typeface="Roboto" panose="02000000000000000000" pitchFamily="2" charset="0"/>
                <a:cs typeface="Roboto" panose="02000000000000000000" pitchFamily="2" charset="0"/>
              </a:rPr>
              <a:t>Database</a:t>
            </a:r>
            <a:endParaRPr lang="zh-CN" altLang="en-US" sz="1800" dirty="0">
              <a:solidFill>
                <a:srgbClr val="E6E9FA"/>
              </a:solidFill>
              <a:latin typeface="Roboto" panose="02000000000000000000" pitchFamily="2" charset="0"/>
              <a:cs typeface="Roboto" panose="02000000000000000000" pitchFamily="2" charset="0"/>
            </a:endParaRPr>
          </a:p>
        </p:txBody>
      </p:sp>
      <p:sp>
        <p:nvSpPr>
          <p:cNvPr id="20" name="Rounded Rectangle 3">
            <a:extLst>
              <a:ext uri="{FF2B5EF4-FFF2-40B4-BE49-F238E27FC236}">
                <a16:creationId xmlns:a16="http://schemas.microsoft.com/office/drawing/2014/main" id="{3CD059A2-2095-CE47-A297-EAAE074670A9}"/>
              </a:ext>
            </a:extLst>
          </p:cNvPr>
          <p:cNvSpPr/>
          <p:nvPr/>
        </p:nvSpPr>
        <p:spPr>
          <a:xfrm>
            <a:off x="8390237" y="2276535"/>
            <a:ext cx="1803631" cy="1691799"/>
          </a:xfrm>
          <a:prstGeom prst="roundRect">
            <a:avLst/>
          </a:prstGeom>
          <a:noFill/>
          <a:ln w="19050">
            <a:solidFill>
              <a:srgbClr val="B9DCD2"/>
            </a:solidFill>
            <a:prstDash val="lgDash"/>
          </a:ln>
          <a:effectLst>
            <a:glow rad="101600">
              <a:schemeClr val="accent6">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21" name="矩形: 圆角 5">
            <a:extLst>
              <a:ext uri="{FF2B5EF4-FFF2-40B4-BE49-F238E27FC236}">
                <a16:creationId xmlns:a16="http://schemas.microsoft.com/office/drawing/2014/main" id="{B588E61B-6B7C-E8B6-94D8-E166A57A6567}"/>
              </a:ext>
            </a:extLst>
          </p:cNvPr>
          <p:cNvSpPr/>
          <p:nvPr/>
        </p:nvSpPr>
        <p:spPr>
          <a:xfrm>
            <a:off x="8642104" y="2759570"/>
            <a:ext cx="1333161" cy="332639"/>
          </a:xfrm>
          <a:prstGeom prst="roundRect">
            <a:avLst/>
          </a:prstGeom>
          <a:solidFill>
            <a:schemeClr val="accent6">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000" dirty="0">
                <a:solidFill>
                  <a:schemeClr val="tx1"/>
                </a:solidFill>
                <a:latin typeface="Roboto" panose="02000000000000000000" pitchFamily="2" charset="0"/>
                <a:ea typeface="Roboto" panose="02000000000000000000" pitchFamily="2" charset="0"/>
                <a:cs typeface="Roboto" panose="02000000000000000000" pitchFamily="2" charset="0"/>
              </a:rPr>
              <a:t>PowerServer API</a:t>
            </a:r>
            <a:endParaRPr lang="zh-CN" altLang="en-US" sz="1000" dirty="0">
              <a:solidFill>
                <a:schemeClr val="tx1"/>
              </a:solidFill>
              <a:latin typeface="Roboto" panose="02000000000000000000" pitchFamily="2" charset="0"/>
              <a:cs typeface="Roboto" panose="02000000000000000000" pitchFamily="2" charset="0"/>
            </a:endParaRPr>
          </a:p>
        </p:txBody>
      </p:sp>
      <p:sp>
        <p:nvSpPr>
          <p:cNvPr id="22" name="矩形: 圆角 24">
            <a:extLst>
              <a:ext uri="{FF2B5EF4-FFF2-40B4-BE49-F238E27FC236}">
                <a16:creationId xmlns:a16="http://schemas.microsoft.com/office/drawing/2014/main" id="{4F92640B-5F0D-B474-5BCE-E24BF9C3F8A1}"/>
              </a:ext>
            </a:extLst>
          </p:cNvPr>
          <p:cNvSpPr/>
          <p:nvPr/>
        </p:nvSpPr>
        <p:spPr>
          <a:xfrm>
            <a:off x="8642105" y="3142020"/>
            <a:ext cx="1333160" cy="332639"/>
          </a:xfrm>
          <a:prstGeom prst="roundRect">
            <a:avLst/>
          </a:prstGeom>
          <a:solidFill>
            <a:schemeClr val="accent6">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000" dirty="0">
                <a:solidFill>
                  <a:schemeClr val="tx1"/>
                </a:solidFill>
                <a:latin typeface="Roboto" panose="02000000000000000000" pitchFamily="2" charset="0"/>
                <a:ea typeface="Roboto" panose="02000000000000000000" pitchFamily="2" charset="0"/>
                <a:cs typeface="Roboto" panose="02000000000000000000" pitchFamily="2" charset="0"/>
              </a:rPr>
              <a:t>ESQL &amp; DW Models</a:t>
            </a:r>
            <a:endParaRPr lang="zh-CN" altLang="en-US" sz="1000" dirty="0">
              <a:solidFill>
                <a:schemeClr val="tx1"/>
              </a:solidFill>
              <a:latin typeface="Roboto" panose="02000000000000000000" pitchFamily="2" charset="0"/>
              <a:cs typeface="Roboto" panose="02000000000000000000" pitchFamily="2" charset="0"/>
            </a:endParaRPr>
          </a:p>
        </p:txBody>
      </p:sp>
      <p:sp>
        <p:nvSpPr>
          <p:cNvPr id="23" name="矩形: 圆角 26">
            <a:extLst>
              <a:ext uri="{FF2B5EF4-FFF2-40B4-BE49-F238E27FC236}">
                <a16:creationId xmlns:a16="http://schemas.microsoft.com/office/drawing/2014/main" id="{3B869CC7-7722-49AF-9F32-310BA33F6BFC}"/>
              </a:ext>
            </a:extLst>
          </p:cNvPr>
          <p:cNvSpPr/>
          <p:nvPr/>
        </p:nvSpPr>
        <p:spPr>
          <a:xfrm>
            <a:off x="8642105" y="2377122"/>
            <a:ext cx="1333160" cy="332639"/>
          </a:xfrm>
          <a:prstGeom prst="roundRect">
            <a:avLst/>
          </a:prstGeom>
          <a:solidFill>
            <a:schemeClr val="accent6">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000" dirty="0">
                <a:solidFill>
                  <a:schemeClr val="tx1"/>
                </a:solidFill>
                <a:latin typeface="Roboto" panose="02000000000000000000" pitchFamily="2" charset="0"/>
                <a:ea typeface="Roboto" panose="02000000000000000000" pitchFamily="2" charset="0"/>
                <a:cs typeface="Roboto" panose="02000000000000000000" pitchFamily="2" charset="0"/>
              </a:rPr>
              <a:t>REST Interface</a:t>
            </a:r>
            <a:endParaRPr lang="zh-CN" altLang="en-US" sz="1000" dirty="0">
              <a:solidFill>
                <a:schemeClr val="tx1"/>
              </a:solidFill>
              <a:latin typeface="Roboto" panose="02000000000000000000" pitchFamily="2" charset="0"/>
              <a:cs typeface="Roboto" panose="02000000000000000000" pitchFamily="2" charset="0"/>
            </a:endParaRPr>
          </a:p>
        </p:txBody>
      </p:sp>
      <p:sp>
        <p:nvSpPr>
          <p:cNvPr id="24" name="TextBox 12">
            <a:extLst>
              <a:ext uri="{FF2B5EF4-FFF2-40B4-BE49-F238E27FC236}">
                <a16:creationId xmlns:a16="http://schemas.microsoft.com/office/drawing/2014/main" id="{1B25FC9B-4BE4-C8C9-4691-7862D2574855}"/>
              </a:ext>
            </a:extLst>
          </p:cNvPr>
          <p:cNvSpPr txBox="1"/>
          <p:nvPr/>
        </p:nvSpPr>
        <p:spPr>
          <a:xfrm>
            <a:off x="8226046" y="4064556"/>
            <a:ext cx="2162477" cy="338554"/>
          </a:xfrm>
          <a:prstGeom prst="rect">
            <a:avLst/>
          </a:prstGeom>
          <a:noFill/>
        </p:spPr>
        <p:txBody>
          <a:bodyPr wrap="square" rtlCol="0">
            <a:spAutoFit/>
          </a:bodyPr>
          <a:lstStyle/>
          <a:p>
            <a:pPr algn="ctr"/>
            <a:r>
              <a:rPr lang="en-US" sz="1600" b="1" dirty="0" err="1">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PowerServer</a:t>
            </a:r>
            <a:endParaRPr lang="en-US" sz="1600" b="1"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5" name="矩形: 圆角 24">
            <a:extLst>
              <a:ext uri="{FF2B5EF4-FFF2-40B4-BE49-F238E27FC236}">
                <a16:creationId xmlns:a16="http://schemas.microsoft.com/office/drawing/2014/main" id="{3B337B6A-1F66-3C99-F641-D1BE17979855}"/>
              </a:ext>
            </a:extLst>
          </p:cNvPr>
          <p:cNvSpPr/>
          <p:nvPr/>
        </p:nvSpPr>
        <p:spPr>
          <a:xfrm>
            <a:off x="8648056" y="3524467"/>
            <a:ext cx="1329483" cy="332639"/>
          </a:xfrm>
          <a:prstGeom prst="roundRect">
            <a:avLst/>
          </a:prstGeom>
          <a:solidFill>
            <a:schemeClr val="accent6">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000" dirty="0">
                <a:solidFill>
                  <a:schemeClr val="tx1"/>
                </a:solidFill>
                <a:latin typeface="Roboto" panose="02000000000000000000" pitchFamily="2" charset="0"/>
                <a:ea typeface="Roboto" panose="02000000000000000000" pitchFamily="2" charset="0"/>
                <a:cs typeface="Roboto" panose="02000000000000000000" pitchFamily="2" charset="0"/>
              </a:rPr>
              <a:t>.NET 8</a:t>
            </a:r>
            <a:endParaRPr lang="zh-CN" altLang="en-US" sz="1000" dirty="0">
              <a:solidFill>
                <a:schemeClr val="tx1"/>
              </a:solidFill>
              <a:latin typeface="Roboto" panose="02000000000000000000" pitchFamily="2" charset="0"/>
              <a:cs typeface="Roboto" panose="02000000000000000000" pitchFamily="2" charset="0"/>
            </a:endParaRPr>
          </a:p>
        </p:txBody>
      </p:sp>
      <p:sp>
        <p:nvSpPr>
          <p:cNvPr id="26" name="TextBox 12">
            <a:extLst>
              <a:ext uri="{FF2B5EF4-FFF2-40B4-BE49-F238E27FC236}">
                <a16:creationId xmlns:a16="http://schemas.microsoft.com/office/drawing/2014/main" id="{5167086A-2FAA-C6E4-FE42-003DA735CD45}"/>
              </a:ext>
            </a:extLst>
          </p:cNvPr>
          <p:cNvSpPr txBox="1"/>
          <p:nvPr/>
        </p:nvSpPr>
        <p:spPr>
          <a:xfrm>
            <a:off x="2950732" y="3203031"/>
            <a:ext cx="1541837" cy="338554"/>
          </a:xfrm>
          <a:prstGeom prst="rect">
            <a:avLst/>
          </a:prstGeom>
          <a:noFill/>
        </p:spPr>
        <p:txBody>
          <a:bodyPr wrap="square" rtlCol="0">
            <a:spAutoFit/>
          </a:bodyPr>
          <a:lstStyle/>
          <a:p>
            <a:pPr algn="ctr"/>
            <a:r>
              <a:rPr lang="en-US" sz="1600" b="1" dirty="0">
                <a:solidFill>
                  <a:schemeClr val="tx1">
                    <a:lumMod val="50000"/>
                    <a:lumOff val="50000"/>
                  </a:schemeClr>
                </a:solidFill>
              </a:rPr>
              <a:t>HTTP(S)</a:t>
            </a:r>
          </a:p>
        </p:txBody>
      </p:sp>
      <p:sp>
        <p:nvSpPr>
          <p:cNvPr id="39" name="TextBox 12">
            <a:extLst>
              <a:ext uri="{FF2B5EF4-FFF2-40B4-BE49-F238E27FC236}">
                <a16:creationId xmlns:a16="http://schemas.microsoft.com/office/drawing/2014/main" id="{997982A1-BDB1-4AE0-BCA4-F3FF42CD9DF8}"/>
              </a:ext>
            </a:extLst>
          </p:cNvPr>
          <p:cNvSpPr txBox="1"/>
          <p:nvPr/>
        </p:nvSpPr>
        <p:spPr>
          <a:xfrm>
            <a:off x="521946" y="4025469"/>
            <a:ext cx="2162477" cy="338554"/>
          </a:xfrm>
          <a:prstGeom prst="rect">
            <a:avLst/>
          </a:prstGeom>
          <a:noFill/>
        </p:spPr>
        <p:txBody>
          <a:bodyPr wrap="square" rtlCol="0">
            <a:spAutoFit/>
          </a:bodyPr>
          <a:lstStyle/>
          <a:p>
            <a:pPr algn="ctr"/>
            <a:r>
              <a:rPr lang="en-US" sz="1600" b="1"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PB App</a:t>
            </a:r>
          </a:p>
        </p:txBody>
      </p:sp>
      <p:sp>
        <p:nvSpPr>
          <p:cNvPr id="43" name="CuadroTexto 42">
            <a:extLst>
              <a:ext uri="{FF2B5EF4-FFF2-40B4-BE49-F238E27FC236}">
                <a16:creationId xmlns:a16="http://schemas.microsoft.com/office/drawing/2014/main" id="{7283D128-D8F6-0C0D-B0EE-3D834306C158}"/>
              </a:ext>
            </a:extLst>
          </p:cNvPr>
          <p:cNvSpPr txBox="1"/>
          <p:nvPr/>
        </p:nvSpPr>
        <p:spPr>
          <a:xfrm>
            <a:off x="4867835" y="3092209"/>
            <a:ext cx="65" cy="307777"/>
          </a:xfrm>
          <a:prstGeom prst="rect">
            <a:avLst/>
          </a:prstGeom>
          <a:noFill/>
        </p:spPr>
        <p:txBody>
          <a:bodyPr wrap="none" lIns="0" tIns="0" rIns="0" bIns="0" rtlCol="0">
            <a:spAutoFit/>
          </a:bodyPr>
          <a:lstStyle/>
          <a:p>
            <a:pPr algn="l"/>
            <a:endParaRPr lang="es-PE" sz="2000" dirty="0" err="1"/>
          </a:p>
        </p:txBody>
      </p:sp>
      <p:sp>
        <p:nvSpPr>
          <p:cNvPr id="44" name="TextBox 12">
            <a:extLst>
              <a:ext uri="{FF2B5EF4-FFF2-40B4-BE49-F238E27FC236}">
                <a16:creationId xmlns:a16="http://schemas.microsoft.com/office/drawing/2014/main" id="{6548912F-51EC-72D0-6C23-3718533CEB0C}"/>
              </a:ext>
            </a:extLst>
          </p:cNvPr>
          <p:cNvSpPr txBox="1"/>
          <p:nvPr/>
        </p:nvSpPr>
        <p:spPr>
          <a:xfrm>
            <a:off x="4075896" y="2859715"/>
            <a:ext cx="2162477" cy="307777"/>
          </a:xfrm>
          <a:prstGeom prst="rect">
            <a:avLst/>
          </a:prstGeom>
          <a:noFill/>
        </p:spPr>
        <p:txBody>
          <a:bodyPr wrap="square" rtlCol="0">
            <a:spAutoFit/>
          </a:bodyPr>
          <a:lstStyle/>
          <a:p>
            <a:pPr algn="ctr"/>
            <a:r>
              <a:rPr lang="en-US" sz="1400" b="1"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rPr>
              <a:t>WAN/Internet</a:t>
            </a:r>
          </a:p>
        </p:txBody>
      </p:sp>
      <p:grpSp>
        <p:nvGrpSpPr>
          <p:cNvPr id="48" name="Grupo 47">
            <a:extLst>
              <a:ext uri="{FF2B5EF4-FFF2-40B4-BE49-F238E27FC236}">
                <a16:creationId xmlns:a16="http://schemas.microsoft.com/office/drawing/2014/main" id="{ACD8BAF9-1390-B1D9-0D1D-B559CE98C8DD}"/>
              </a:ext>
            </a:extLst>
          </p:cNvPr>
          <p:cNvGrpSpPr/>
          <p:nvPr/>
        </p:nvGrpSpPr>
        <p:grpSpPr>
          <a:xfrm>
            <a:off x="3287979" y="3611218"/>
            <a:ext cx="4731879" cy="1471816"/>
            <a:chOff x="3494167" y="3458813"/>
            <a:chExt cx="4731879" cy="1471816"/>
          </a:xfrm>
        </p:grpSpPr>
        <p:sp>
          <p:nvSpPr>
            <p:cNvPr id="45" name="CuadroTexto 44">
              <a:extLst>
                <a:ext uri="{FF2B5EF4-FFF2-40B4-BE49-F238E27FC236}">
                  <a16:creationId xmlns:a16="http://schemas.microsoft.com/office/drawing/2014/main" id="{3FE5F6FD-DDD5-0601-2D9A-5DAECBEE1058}"/>
                </a:ext>
              </a:extLst>
            </p:cNvPr>
            <p:cNvSpPr txBox="1"/>
            <p:nvPr/>
          </p:nvSpPr>
          <p:spPr>
            <a:xfrm>
              <a:off x="5254079" y="3458813"/>
              <a:ext cx="2971967" cy="1354217"/>
            </a:xfrm>
            <a:prstGeom prst="rect">
              <a:avLst/>
            </a:prstGeom>
            <a:noFill/>
          </p:spPr>
          <p:txBody>
            <a:bodyPr wrap="none" lIns="0" tIns="0" rIns="0" bIns="0" rtlCol="0">
              <a:spAutoFit/>
            </a:bodyPr>
            <a:lstStyle/>
            <a:p>
              <a:pPr marL="171450" indent="-171450">
                <a:lnSpc>
                  <a:spcPct val="150000"/>
                </a:lnSpc>
                <a:buFont typeface="Courier New" panose="02070309020205020404" pitchFamily="49" charset="0"/>
                <a:buChar char="o"/>
              </a:pPr>
              <a:r>
                <a:rPr lang="es-PE" sz="1200"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Embedded</a:t>
              </a:r>
              <a:r>
                <a:rPr lang="es-PE" sz="12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SQL</a:t>
              </a:r>
            </a:p>
            <a:p>
              <a:pPr marL="171450" indent="-171450">
                <a:lnSpc>
                  <a:spcPct val="150000"/>
                </a:lnSpc>
                <a:buFont typeface="Courier New" panose="02070309020205020404" pitchFamily="49" charset="0"/>
                <a:buChar char="o"/>
              </a:pPr>
              <a:r>
                <a:rPr lang="es-PE" sz="1200"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Stored</a:t>
              </a:r>
              <a:r>
                <a:rPr lang="es-PE" sz="12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a:t>
              </a:r>
              <a:r>
                <a:rPr lang="es-PE" sz="1200"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procedures</a:t>
              </a:r>
              <a:r>
                <a:rPr lang="es-PE" sz="12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 DB </a:t>
              </a:r>
              <a:r>
                <a:rPr lang="es-PE" sz="1200"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functions</a:t>
              </a:r>
              <a:endParaRPr lang="es-PE" sz="12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endParaRPr>
            </a:p>
            <a:p>
              <a:pPr marL="171450" indent="-171450">
                <a:lnSpc>
                  <a:spcPct val="150000"/>
                </a:lnSpc>
                <a:buFont typeface="Courier New" panose="02070309020205020404" pitchFamily="49" charset="0"/>
                <a:buChar char="o"/>
              </a:pPr>
              <a:r>
                <a:rPr lang="es-PE" sz="1200"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DataWindow</a:t>
              </a:r>
              <a:r>
                <a:rPr lang="es-PE" sz="12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a:t>
              </a:r>
              <a:r>
                <a:rPr lang="es-PE" sz="1200"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DataStore</a:t>
              </a:r>
              <a:r>
                <a:rPr lang="es-PE" sz="12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a:t>
              </a:r>
              <a:r>
                <a:rPr lang="es-PE" sz="1200"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functions</a:t>
              </a:r>
              <a:endParaRPr lang="es-PE" sz="12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endParaRPr>
            </a:p>
            <a:p>
              <a:pPr marL="171450" indent="-171450">
                <a:lnSpc>
                  <a:spcPct val="150000"/>
                </a:lnSpc>
                <a:buFont typeface="Courier New" panose="02070309020205020404" pitchFamily="49" charset="0"/>
                <a:buChar char="o"/>
              </a:pPr>
              <a:r>
                <a:rPr lang="es-PE" sz="1200"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Transaction</a:t>
              </a:r>
              <a:r>
                <a:rPr lang="es-PE" sz="12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a:t>
              </a:r>
              <a:r>
                <a:rPr lang="es-PE" sz="1200"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functions</a:t>
              </a:r>
              <a:r>
                <a:rPr lang="es-PE" sz="12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a:t>
              </a:r>
              <a:r>
                <a:rPr lang="es-PE" sz="1200"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SyntaxFromSQL</a:t>
              </a:r>
              <a:r>
                <a:rPr lang="es-PE" sz="12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a:t>
              </a:r>
            </a:p>
            <a:p>
              <a:pPr marL="171450" indent="-171450">
                <a:lnSpc>
                  <a:spcPct val="150000"/>
                </a:lnSpc>
                <a:buFont typeface="Courier New" panose="02070309020205020404" pitchFamily="49" charset="0"/>
                <a:buChar char="o"/>
              </a:pPr>
              <a:r>
                <a:rPr lang="es-PE" sz="1200"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Calling</a:t>
              </a:r>
              <a:r>
                <a:rPr lang="es-PE" sz="12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a Web </a:t>
              </a:r>
              <a:r>
                <a:rPr lang="es-PE" sz="1200"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Service</a:t>
              </a:r>
              <a:endParaRPr lang="es-PE" sz="12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46" name="Abrir llave 45">
              <a:extLst>
                <a:ext uri="{FF2B5EF4-FFF2-40B4-BE49-F238E27FC236}">
                  <a16:creationId xmlns:a16="http://schemas.microsoft.com/office/drawing/2014/main" id="{C36A3655-2A03-C214-DE55-E95728A65A19}"/>
                </a:ext>
              </a:extLst>
            </p:cNvPr>
            <p:cNvSpPr/>
            <p:nvPr/>
          </p:nvSpPr>
          <p:spPr>
            <a:xfrm>
              <a:off x="4928239" y="3458813"/>
              <a:ext cx="343459" cy="1471816"/>
            </a:xfrm>
            <a:prstGeom prst="leftBrace">
              <a:avLst/>
            </a:prstGeom>
            <a:ln w="25400">
              <a:solidFill>
                <a:schemeClr val="accent3">
                  <a:lumMod val="50000"/>
                </a:schemeClr>
              </a:solidFill>
              <a:headEnd type="none" w="lg" len="med"/>
              <a:tailEnd type="none" w="lg"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s-PE"/>
            </a:p>
          </p:txBody>
        </p:sp>
        <p:sp>
          <p:nvSpPr>
            <p:cNvPr id="47" name="TextBox 12">
              <a:extLst>
                <a:ext uri="{FF2B5EF4-FFF2-40B4-BE49-F238E27FC236}">
                  <a16:creationId xmlns:a16="http://schemas.microsoft.com/office/drawing/2014/main" id="{0E501ABE-7801-9D8B-FAB4-DA3DCBE2C05F}"/>
                </a:ext>
              </a:extLst>
            </p:cNvPr>
            <p:cNvSpPr txBox="1"/>
            <p:nvPr/>
          </p:nvSpPr>
          <p:spPr>
            <a:xfrm>
              <a:off x="3494167" y="3912151"/>
              <a:ext cx="1510916" cy="461665"/>
            </a:xfrm>
            <a:prstGeom prst="rect">
              <a:avLst/>
            </a:prstGeom>
            <a:noFill/>
          </p:spPr>
          <p:txBody>
            <a:bodyPr wrap="square" rtlCol="0">
              <a:spAutoFit/>
            </a:bodyPr>
            <a:lstStyle/>
            <a:p>
              <a:pPr algn="ctr"/>
              <a:r>
                <a:rPr lang="en-US" sz="12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Recursive/</a:t>
              </a:r>
              <a:br>
                <a:rPr lang="en-US" sz="12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br>
              <a:r>
                <a:rPr lang="en-US" sz="12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Intensive SQL??</a:t>
              </a:r>
            </a:p>
          </p:txBody>
        </p:sp>
      </p:grpSp>
      <p:sp>
        <p:nvSpPr>
          <p:cNvPr id="49" name="TextBox 12">
            <a:extLst>
              <a:ext uri="{FF2B5EF4-FFF2-40B4-BE49-F238E27FC236}">
                <a16:creationId xmlns:a16="http://schemas.microsoft.com/office/drawing/2014/main" id="{54B7DFB8-56B7-74C8-0DDC-FAE24EE85D98}"/>
              </a:ext>
            </a:extLst>
          </p:cNvPr>
          <p:cNvSpPr txBox="1"/>
          <p:nvPr/>
        </p:nvSpPr>
        <p:spPr>
          <a:xfrm>
            <a:off x="10676285" y="4403110"/>
            <a:ext cx="799658" cy="369332"/>
          </a:xfrm>
          <a:prstGeom prst="rect">
            <a:avLst/>
          </a:prstGeom>
          <a:noFill/>
        </p:spPr>
        <p:txBody>
          <a:bodyPr wrap="square" rtlCol="0">
            <a:spAutoFit/>
          </a:bodyPr>
          <a:lstStyle/>
          <a:p>
            <a:pPr algn="ctr"/>
            <a:r>
              <a:rPr lang="en-US" sz="18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LAN</a:t>
            </a:r>
          </a:p>
        </p:txBody>
      </p:sp>
      <p:sp>
        <p:nvSpPr>
          <p:cNvPr id="52" name="Rectángulo: esquinas redondeadas 51">
            <a:extLst>
              <a:ext uri="{FF2B5EF4-FFF2-40B4-BE49-F238E27FC236}">
                <a16:creationId xmlns:a16="http://schemas.microsoft.com/office/drawing/2014/main" id="{C2E6C61C-B0A1-2DB1-F290-D4CE666F851E}"/>
              </a:ext>
            </a:extLst>
          </p:cNvPr>
          <p:cNvSpPr/>
          <p:nvPr/>
        </p:nvSpPr>
        <p:spPr bwMode="auto">
          <a:xfrm>
            <a:off x="893738" y="2600518"/>
            <a:ext cx="1395163" cy="617312"/>
          </a:xfrm>
          <a:prstGeom prst="roundRect">
            <a:avLst/>
          </a:prstGeom>
          <a:solidFill>
            <a:srgbClr val="F8FC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ea typeface="Segoe UI" pitchFamily="34" charset="0"/>
              <a:cs typeface="Segoe UI" pitchFamily="34" charset="0"/>
            </a:endParaRPr>
          </a:p>
        </p:txBody>
      </p:sp>
      <p:sp>
        <p:nvSpPr>
          <p:cNvPr id="51" name="CuadroTexto 50">
            <a:extLst>
              <a:ext uri="{FF2B5EF4-FFF2-40B4-BE49-F238E27FC236}">
                <a16:creationId xmlns:a16="http://schemas.microsoft.com/office/drawing/2014/main" id="{DEA7D194-49D3-891F-25C4-15DC2AB0036E}"/>
              </a:ext>
            </a:extLst>
          </p:cNvPr>
          <p:cNvSpPr txBox="1"/>
          <p:nvPr/>
        </p:nvSpPr>
        <p:spPr>
          <a:xfrm>
            <a:off x="1089596" y="2769526"/>
            <a:ext cx="991187" cy="738664"/>
          </a:xfrm>
          <a:prstGeom prst="rect">
            <a:avLst/>
          </a:prstGeom>
          <a:noFill/>
        </p:spPr>
        <p:txBody>
          <a:bodyPr wrap="square" lIns="0" tIns="0" rIns="0" bIns="0" rtlCol="0">
            <a:spAutoFit/>
          </a:bodyPr>
          <a:lstStyle/>
          <a:p>
            <a:pPr algn="ctr"/>
            <a:r>
              <a:rPr lang="es-PE" sz="14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Local Computing</a:t>
            </a:r>
          </a:p>
          <a:p>
            <a:pPr algn="ctr"/>
            <a:endParaRPr lang="es-PE" sz="2000" dirty="0" err="1"/>
          </a:p>
        </p:txBody>
      </p:sp>
      <p:sp>
        <p:nvSpPr>
          <p:cNvPr id="7" name="Rounded Rectangle 3">
            <a:extLst>
              <a:ext uri="{FF2B5EF4-FFF2-40B4-BE49-F238E27FC236}">
                <a16:creationId xmlns:a16="http://schemas.microsoft.com/office/drawing/2014/main" id="{BEBA5BFC-D949-0886-553F-881C5F698B3A}"/>
              </a:ext>
            </a:extLst>
          </p:cNvPr>
          <p:cNvSpPr/>
          <p:nvPr/>
        </p:nvSpPr>
        <p:spPr>
          <a:xfrm>
            <a:off x="7414809" y="1543211"/>
            <a:ext cx="4299749" cy="5045847"/>
          </a:xfrm>
          <a:prstGeom prst="roundRect">
            <a:avLst/>
          </a:prstGeom>
          <a:noFill/>
          <a:ln w="19050">
            <a:solidFill>
              <a:schemeClr val="accent3">
                <a:lumMod val="75000"/>
              </a:schemeClr>
            </a:solidFill>
            <a:prstDash val="lgDash"/>
          </a:ln>
          <a:effectLst>
            <a:glow rad="76200">
              <a:schemeClr val="accent3">
                <a:lumMod val="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cxnSp>
        <p:nvCxnSpPr>
          <p:cNvPr id="32" name="Connector: Elbow 14">
            <a:extLst>
              <a:ext uri="{FF2B5EF4-FFF2-40B4-BE49-F238E27FC236}">
                <a16:creationId xmlns:a16="http://schemas.microsoft.com/office/drawing/2014/main" id="{2B00E2E5-2468-76EC-E2AC-DF9AFCE95AAD}"/>
              </a:ext>
            </a:extLst>
          </p:cNvPr>
          <p:cNvCxnSpPr>
            <a:cxnSpLocks/>
          </p:cNvCxnSpPr>
          <p:nvPr/>
        </p:nvCxnSpPr>
        <p:spPr>
          <a:xfrm flipV="1">
            <a:off x="2507505" y="3198269"/>
            <a:ext cx="5516024" cy="32328"/>
          </a:xfrm>
          <a:prstGeom prst="straightConnector1">
            <a:avLst/>
          </a:prstGeom>
          <a:ln w="34925" cap="flat" cmpd="sng" algn="ctr">
            <a:solidFill>
              <a:schemeClr val="tx2">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Connector: Elbow 14">
            <a:extLst>
              <a:ext uri="{FF2B5EF4-FFF2-40B4-BE49-F238E27FC236}">
                <a16:creationId xmlns:a16="http://schemas.microsoft.com/office/drawing/2014/main" id="{D2E4CC1E-8BD6-198B-5C14-1FF868B611E8}"/>
              </a:ext>
            </a:extLst>
          </p:cNvPr>
          <p:cNvCxnSpPr>
            <a:cxnSpLocks/>
          </p:cNvCxnSpPr>
          <p:nvPr/>
        </p:nvCxnSpPr>
        <p:spPr>
          <a:xfrm flipH="1">
            <a:off x="10366451" y="3173005"/>
            <a:ext cx="389918" cy="2777441"/>
          </a:xfrm>
          <a:prstGeom prst="bentConnector3">
            <a:avLst>
              <a:gd name="adj1" fmla="val -165650"/>
            </a:avLst>
          </a:prstGeom>
          <a:ln w="38100" cap="sq">
            <a:solidFill>
              <a:schemeClr val="tx2">
                <a:lumMod val="75000"/>
              </a:schemeClr>
            </a:solidFill>
            <a:beve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262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815E4-B2B1-D224-2E41-57222FD756D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36CE850-A909-3217-7480-5DDAB6BEF45C}"/>
              </a:ext>
            </a:extLst>
          </p:cNvPr>
          <p:cNvSpPr>
            <a:spLocks noGrp="1"/>
          </p:cNvSpPr>
          <p:nvPr>
            <p:ph type="title"/>
          </p:nvPr>
        </p:nvSpPr>
        <p:spPr/>
        <p:txBody>
          <a:bodyPr/>
          <a:lstStyle/>
          <a:p>
            <a:r>
              <a:rPr lang="en-US" sz="3000" dirty="0"/>
              <a:t>Strategies for Rock-Solid Cloud App Performance on the Internet</a:t>
            </a:r>
          </a:p>
        </p:txBody>
      </p:sp>
      <p:sp>
        <p:nvSpPr>
          <p:cNvPr id="14" name="Content Placeholder 9">
            <a:extLst>
              <a:ext uri="{FF2B5EF4-FFF2-40B4-BE49-F238E27FC236}">
                <a16:creationId xmlns:a16="http://schemas.microsoft.com/office/drawing/2014/main" id="{1EDB2307-CAC1-F427-CCD0-774B783DCB24}"/>
              </a:ext>
            </a:extLst>
          </p:cNvPr>
          <p:cNvSpPr>
            <a:spLocks noGrp="1"/>
          </p:cNvSpPr>
          <p:nvPr>
            <p:ph sz="quarter" idx="10"/>
          </p:nvPr>
        </p:nvSpPr>
        <p:spPr>
          <a:xfrm>
            <a:off x="584518" y="1818022"/>
            <a:ext cx="11018838" cy="797944"/>
          </a:xfrm>
        </p:spPr>
        <p:txBody>
          <a:bodyPr/>
          <a:lstStyle/>
          <a:p>
            <a:pPr marL="0" indent="0" algn="just">
              <a:buNone/>
            </a:pPr>
            <a:r>
              <a:rPr lang="en-US" dirty="0"/>
              <a:t>Recursive server calls can be risky, as they may quickly generate a large volume of requests (network chatter), degrading overall performance.</a:t>
            </a:r>
          </a:p>
        </p:txBody>
      </p:sp>
      <p:sp>
        <p:nvSpPr>
          <p:cNvPr id="15" name="Text Placeholder 8">
            <a:extLst>
              <a:ext uri="{FF2B5EF4-FFF2-40B4-BE49-F238E27FC236}">
                <a16:creationId xmlns:a16="http://schemas.microsoft.com/office/drawing/2014/main" id="{3F569F8B-B24B-7236-AAC6-07EA9BAF3D33}"/>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2. Recursive SQL</a:t>
            </a:r>
            <a:endParaRPr lang="en-US" sz="26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24" name="Tabla 23">
            <a:extLst>
              <a:ext uri="{FF2B5EF4-FFF2-40B4-BE49-F238E27FC236}">
                <a16:creationId xmlns:a16="http://schemas.microsoft.com/office/drawing/2014/main" id="{F31E6724-F814-5189-C3FF-12B5CF58D796}"/>
              </a:ext>
            </a:extLst>
          </p:cNvPr>
          <p:cNvGraphicFramePr>
            <a:graphicFrameLocks noGrp="1"/>
          </p:cNvGraphicFramePr>
          <p:nvPr>
            <p:extLst>
              <p:ext uri="{D42A27DB-BD31-4B8C-83A1-F6EECF244321}">
                <p14:modId xmlns:p14="http://schemas.microsoft.com/office/powerpoint/2010/main" val="4086913025"/>
              </p:ext>
            </p:extLst>
          </p:nvPr>
        </p:nvGraphicFramePr>
        <p:xfrm>
          <a:off x="2876695" y="3620195"/>
          <a:ext cx="2577352" cy="4876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806977">
                  <a:extLst>
                    <a:ext uri="{9D8B030D-6E8A-4147-A177-3AD203B41FA5}">
                      <a16:colId xmlns:a16="http://schemas.microsoft.com/office/drawing/2014/main" val="768119945"/>
                    </a:ext>
                  </a:extLst>
                </a:gridCol>
                <a:gridCol w="915260">
                  <a:extLst>
                    <a:ext uri="{9D8B030D-6E8A-4147-A177-3AD203B41FA5}">
                      <a16:colId xmlns:a16="http://schemas.microsoft.com/office/drawing/2014/main" val="4090977472"/>
                    </a:ext>
                  </a:extLst>
                </a:gridCol>
                <a:gridCol w="855115">
                  <a:extLst>
                    <a:ext uri="{9D8B030D-6E8A-4147-A177-3AD203B41FA5}">
                      <a16:colId xmlns:a16="http://schemas.microsoft.com/office/drawing/2014/main" val="2247764920"/>
                    </a:ext>
                  </a:extLst>
                </a:gridCol>
              </a:tblGrid>
              <a:tr h="138825">
                <a:tc>
                  <a:txBody>
                    <a:bodyPr/>
                    <a:lstStyle/>
                    <a:p>
                      <a:pPr algn="ctr"/>
                      <a:r>
                        <a:rPr lang="es-PE" sz="1000" dirty="0" err="1">
                          <a:solidFill>
                            <a:schemeClr val="bg1"/>
                          </a:solidFill>
                          <a:latin typeface="Roboto" panose="02000000000000000000" pitchFamily="2" charset="0"/>
                          <a:ea typeface="Roboto" panose="02000000000000000000" pitchFamily="2" charset="0"/>
                          <a:cs typeface="Roboto" panose="02000000000000000000" pitchFamily="2" charset="0"/>
                        </a:rPr>
                        <a:t>Workload</a:t>
                      </a:r>
                      <a:endParaRPr lang="es-PE" sz="1000"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nchor="ctr">
                    <a:solidFill>
                      <a:srgbClr val="C0DAD9"/>
                    </a:solidFill>
                  </a:tcPr>
                </a:tc>
                <a:tc>
                  <a:txBody>
                    <a:bodyPr/>
                    <a:lstStyle/>
                    <a:p>
                      <a:pPr algn="ctr"/>
                      <a:r>
                        <a:rPr lang="es-PE" sz="1000" dirty="0" err="1">
                          <a:solidFill>
                            <a:schemeClr val="bg1"/>
                          </a:solidFill>
                          <a:latin typeface="Roboto" panose="02000000000000000000" pitchFamily="2" charset="0"/>
                          <a:ea typeface="Roboto" panose="02000000000000000000" pitchFamily="2" charset="0"/>
                          <a:cs typeface="Roboto" panose="02000000000000000000" pitchFamily="2" charset="0"/>
                        </a:rPr>
                        <a:t>Latency</a:t>
                      </a:r>
                      <a:endParaRPr lang="es-PE" sz="1000"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nchor="ctr">
                    <a:solidFill>
                      <a:srgbClr val="C0DAD9"/>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s-PE" sz="1000" b="1" kern="1200" dirty="0">
                          <a:solidFill>
                            <a:schemeClr val="bg1"/>
                          </a:solidFill>
                          <a:latin typeface="Roboto" panose="02000000000000000000" pitchFamily="2" charset="0"/>
                          <a:ea typeface="Roboto" panose="02000000000000000000" pitchFamily="2" charset="0"/>
                          <a:cs typeface="Roboto" panose="02000000000000000000" pitchFamily="2" charset="0"/>
                        </a:rPr>
                        <a:t>Time</a:t>
                      </a:r>
                    </a:p>
                  </a:txBody>
                  <a:tcPr anchor="ctr">
                    <a:solidFill>
                      <a:srgbClr val="C0DAD9"/>
                    </a:solidFill>
                  </a:tcPr>
                </a:tc>
                <a:extLst>
                  <a:ext uri="{0D108BD9-81ED-4DB2-BD59-A6C34878D82A}">
                    <a16:rowId xmlns:a16="http://schemas.microsoft.com/office/drawing/2014/main" val="2610660554"/>
                  </a:ext>
                </a:extLst>
              </a:tr>
              <a:tr h="192137">
                <a:tc>
                  <a:txBody>
                    <a:bodyPr/>
                    <a:lstStyle/>
                    <a:p>
                      <a:pPr rtl="0"/>
                      <a:r>
                        <a:rPr lang="es-PE" sz="1000" b="0" kern="1200" dirty="0">
                          <a:solidFill>
                            <a:schemeClr val="dk1"/>
                          </a:solidFill>
                          <a:latin typeface="Roboto" panose="02000000000000000000" pitchFamily="2" charset="0"/>
                          <a:ea typeface="Roboto" panose="02000000000000000000" pitchFamily="2" charset="0"/>
                          <a:cs typeface="Roboto" panose="02000000000000000000" pitchFamily="2" charset="0"/>
                        </a:rPr>
                        <a:t>10-loop</a:t>
                      </a:r>
                    </a:p>
                  </a:txBody>
                  <a:tcPr anchor="ctr">
                    <a:solidFill>
                      <a:schemeClr val="accent5">
                        <a:lumMod val="20000"/>
                        <a:lumOff val="80000"/>
                      </a:schemeClr>
                    </a:solidFill>
                  </a:tcPr>
                </a:tc>
                <a:tc>
                  <a:txBody>
                    <a:bodyPr/>
                    <a:lstStyle/>
                    <a:p>
                      <a:r>
                        <a:rPr lang="es-PE" sz="1000" dirty="0">
                          <a:latin typeface="Roboto" panose="02000000000000000000" pitchFamily="2" charset="0"/>
                          <a:ea typeface="Roboto" panose="02000000000000000000" pitchFamily="2" charset="0"/>
                          <a:cs typeface="Roboto" panose="02000000000000000000" pitchFamily="2" charset="0"/>
                        </a:rPr>
                        <a:t>1 ms</a:t>
                      </a:r>
                    </a:p>
                  </a:txBody>
                  <a:tcPr anchor="ctr">
                    <a:solidFill>
                      <a:schemeClr val="accent5">
                        <a:lumMod val="20000"/>
                        <a:lumOff val="80000"/>
                      </a:schemeClr>
                    </a:solidFill>
                  </a:tcPr>
                </a:tc>
                <a:tc>
                  <a:txBody>
                    <a:bodyPr/>
                    <a:lstStyle/>
                    <a:p>
                      <a:r>
                        <a:rPr lang="es-PE" sz="1000" b="1" dirty="0">
                          <a:latin typeface="Roboto" panose="02000000000000000000" pitchFamily="2" charset="0"/>
                          <a:ea typeface="Roboto" panose="02000000000000000000" pitchFamily="2" charset="0"/>
                          <a:cs typeface="Roboto" panose="02000000000000000000" pitchFamily="2" charset="0"/>
                        </a:rPr>
                        <a:t>10 ms</a:t>
                      </a:r>
                    </a:p>
                  </a:txBody>
                  <a:tcPr anchor="ctr">
                    <a:solidFill>
                      <a:schemeClr val="accent5">
                        <a:lumMod val="20000"/>
                        <a:lumOff val="80000"/>
                      </a:schemeClr>
                    </a:solidFill>
                  </a:tcPr>
                </a:tc>
                <a:extLst>
                  <a:ext uri="{0D108BD9-81ED-4DB2-BD59-A6C34878D82A}">
                    <a16:rowId xmlns:a16="http://schemas.microsoft.com/office/drawing/2014/main" val="1690070042"/>
                  </a:ext>
                </a:extLst>
              </a:tr>
            </a:tbl>
          </a:graphicData>
        </a:graphic>
      </p:graphicFrame>
      <p:grpSp>
        <p:nvGrpSpPr>
          <p:cNvPr id="35" name="Grupo 34">
            <a:extLst>
              <a:ext uri="{FF2B5EF4-FFF2-40B4-BE49-F238E27FC236}">
                <a16:creationId xmlns:a16="http://schemas.microsoft.com/office/drawing/2014/main" id="{6C35200C-34C5-00A9-B935-D26C3084AB55}"/>
              </a:ext>
            </a:extLst>
          </p:cNvPr>
          <p:cNvGrpSpPr/>
          <p:nvPr/>
        </p:nvGrpSpPr>
        <p:grpSpPr>
          <a:xfrm>
            <a:off x="830617" y="3012351"/>
            <a:ext cx="7478375" cy="1396045"/>
            <a:chOff x="991984" y="3012351"/>
            <a:chExt cx="7478375" cy="1396045"/>
          </a:xfrm>
        </p:grpSpPr>
        <p:sp>
          <p:nvSpPr>
            <p:cNvPr id="23" name="TextBox 12">
              <a:extLst>
                <a:ext uri="{FF2B5EF4-FFF2-40B4-BE49-F238E27FC236}">
                  <a16:creationId xmlns:a16="http://schemas.microsoft.com/office/drawing/2014/main" id="{2E3F4BEC-DA51-378F-4ED4-DF3559C04E63}"/>
                </a:ext>
              </a:extLst>
            </p:cNvPr>
            <p:cNvSpPr txBox="1"/>
            <p:nvPr/>
          </p:nvSpPr>
          <p:spPr>
            <a:xfrm>
              <a:off x="4774858" y="3147244"/>
              <a:ext cx="2162477" cy="276999"/>
            </a:xfrm>
            <a:prstGeom prst="rect">
              <a:avLst/>
            </a:prstGeom>
            <a:noFill/>
          </p:spPr>
          <p:txBody>
            <a:bodyPr wrap="square" rtlCol="0">
              <a:spAutoFit/>
            </a:bodyPr>
            <a:lstStyle/>
            <a:p>
              <a:pPr algn="ctr"/>
              <a:r>
                <a:rPr lang="en-US" sz="1200" b="1"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rPr>
                <a:t>LAN</a:t>
              </a:r>
            </a:p>
          </p:txBody>
        </p:sp>
        <p:grpSp>
          <p:nvGrpSpPr>
            <p:cNvPr id="33" name="Grupo 32">
              <a:extLst>
                <a:ext uri="{FF2B5EF4-FFF2-40B4-BE49-F238E27FC236}">
                  <a16:creationId xmlns:a16="http://schemas.microsoft.com/office/drawing/2014/main" id="{B8E9DD80-35E0-12CE-C9BB-028BB9AB33D1}"/>
                </a:ext>
              </a:extLst>
            </p:cNvPr>
            <p:cNvGrpSpPr/>
            <p:nvPr/>
          </p:nvGrpSpPr>
          <p:grpSpPr>
            <a:xfrm>
              <a:off x="991984" y="3012351"/>
              <a:ext cx="7478375" cy="1396045"/>
              <a:chOff x="991984" y="3012351"/>
              <a:chExt cx="7478375" cy="1396045"/>
            </a:xfrm>
          </p:grpSpPr>
          <p:pic>
            <p:nvPicPr>
              <p:cNvPr id="20" name="Imagen 19">
                <a:extLst>
                  <a:ext uri="{FF2B5EF4-FFF2-40B4-BE49-F238E27FC236}">
                    <a16:creationId xmlns:a16="http://schemas.microsoft.com/office/drawing/2014/main" id="{DF6DB94F-50A6-5664-9175-09F526F4CF4C}"/>
                  </a:ext>
                </a:extLst>
              </p:cNvPr>
              <p:cNvPicPr>
                <a:picLocks noChangeAspect="1"/>
              </p:cNvPicPr>
              <p:nvPr/>
            </p:nvPicPr>
            <p:blipFill>
              <a:blip r:embed="rId3"/>
              <a:stretch>
                <a:fillRect/>
              </a:stretch>
            </p:blipFill>
            <p:spPr>
              <a:xfrm>
                <a:off x="7174338" y="3370354"/>
                <a:ext cx="941180" cy="628723"/>
              </a:xfrm>
              <a:prstGeom prst="rect">
                <a:avLst/>
              </a:prstGeom>
            </p:spPr>
          </p:pic>
          <p:pic>
            <p:nvPicPr>
              <p:cNvPr id="21" name="Imagen 20">
                <a:extLst>
                  <a:ext uri="{FF2B5EF4-FFF2-40B4-BE49-F238E27FC236}">
                    <a16:creationId xmlns:a16="http://schemas.microsoft.com/office/drawing/2014/main" id="{05B23F0E-585F-DE8B-89A3-DA7B465D8F25}"/>
                  </a:ext>
                </a:extLst>
              </p:cNvPr>
              <p:cNvPicPr>
                <a:picLocks noChangeAspect="1"/>
              </p:cNvPicPr>
              <p:nvPr/>
            </p:nvPicPr>
            <p:blipFill>
              <a:blip r:embed="rId4"/>
              <a:stretch>
                <a:fillRect/>
              </a:stretch>
            </p:blipFill>
            <p:spPr>
              <a:xfrm>
                <a:off x="1896521" y="3285744"/>
                <a:ext cx="832745" cy="797944"/>
              </a:xfrm>
              <a:prstGeom prst="rect">
                <a:avLst/>
              </a:prstGeom>
            </p:spPr>
          </p:pic>
          <p:sp>
            <p:nvSpPr>
              <p:cNvPr id="22" name="Flecha: en U 21">
                <a:extLst>
                  <a:ext uri="{FF2B5EF4-FFF2-40B4-BE49-F238E27FC236}">
                    <a16:creationId xmlns:a16="http://schemas.microsoft.com/office/drawing/2014/main" id="{400E61AD-0FC3-5304-B927-3145292E1E50}"/>
                  </a:ext>
                </a:extLst>
              </p:cNvPr>
              <p:cNvSpPr>
                <a:spLocks/>
              </p:cNvSpPr>
              <p:nvPr/>
            </p:nvSpPr>
            <p:spPr bwMode="auto">
              <a:xfrm rot="5400000">
                <a:off x="4890349" y="1602428"/>
                <a:ext cx="342015" cy="4046590"/>
              </a:xfrm>
              <a:prstGeom prst="uturnArrow">
                <a:avLst>
                  <a:gd name="adj1" fmla="val 25000"/>
                  <a:gd name="adj2" fmla="val 25000"/>
                  <a:gd name="adj3" fmla="val 57642"/>
                  <a:gd name="adj4" fmla="val 43750"/>
                  <a:gd name="adj5" fmla="val 33169"/>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ea typeface="Segoe UI" pitchFamily="34" charset="0"/>
                  <a:cs typeface="Segoe UI" pitchFamily="34" charset="0"/>
                </a:endParaRPr>
              </a:p>
            </p:txBody>
          </p:sp>
          <p:sp>
            <p:nvSpPr>
              <p:cNvPr id="27" name="Rectángulo: esquinas redondeadas 26">
                <a:extLst>
                  <a:ext uri="{FF2B5EF4-FFF2-40B4-BE49-F238E27FC236}">
                    <a16:creationId xmlns:a16="http://schemas.microsoft.com/office/drawing/2014/main" id="{E350268E-9C7F-1A09-8BA3-3DFA36DF11B6}"/>
                  </a:ext>
                </a:extLst>
              </p:cNvPr>
              <p:cNvSpPr/>
              <p:nvPr/>
            </p:nvSpPr>
            <p:spPr bwMode="auto">
              <a:xfrm>
                <a:off x="1568824" y="3012351"/>
                <a:ext cx="6901535" cy="1396045"/>
              </a:xfrm>
              <a:prstGeom prst="roundRect">
                <a:avLst/>
              </a:prstGeom>
              <a:noFill/>
              <a:ln w="19050">
                <a:solidFill>
                  <a:srgbClr val="1D9BA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ea typeface="Segoe UI" pitchFamily="34" charset="0"/>
                  <a:cs typeface="Segoe UI" pitchFamily="34" charset="0"/>
                </a:endParaRPr>
              </a:p>
            </p:txBody>
          </p:sp>
          <p:sp>
            <p:nvSpPr>
              <p:cNvPr id="28" name="CuadroTexto 27">
                <a:extLst>
                  <a:ext uri="{FF2B5EF4-FFF2-40B4-BE49-F238E27FC236}">
                    <a16:creationId xmlns:a16="http://schemas.microsoft.com/office/drawing/2014/main" id="{CFC5DA4E-B6F9-E951-2FBC-E9D1B674F187}"/>
                  </a:ext>
                </a:extLst>
              </p:cNvPr>
              <p:cNvSpPr txBox="1"/>
              <p:nvPr/>
            </p:nvSpPr>
            <p:spPr>
              <a:xfrm>
                <a:off x="991984" y="3550507"/>
                <a:ext cx="339837" cy="246221"/>
              </a:xfrm>
              <a:prstGeom prst="rect">
                <a:avLst/>
              </a:prstGeom>
              <a:noFill/>
            </p:spPr>
            <p:txBody>
              <a:bodyPr wrap="none" lIns="0" tIns="0" rIns="0" bIns="0" rtlCol="0">
                <a:spAutoFit/>
              </a:bodyPr>
              <a:lstStyle/>
              <a:p>
                <a:pPr algn="l"/>
                <a:r>
                  <a:rPr lang="es-PE" sz="1600" dirty="0">
                    <a:solidFill>
                      <a:schemeClr val="bg1"/>
                    </a:solidFill>
                    <a:latin typeface="Roboto" panose="02000000000000000000" pitchFamily="2" charset="0"/>
                    <a:ea typeface="Roboto" panose="02000000000000000000" pitchFamily="2" charset="0"/>
                    <a:cs typeface="Roboto" panose="02000000000000000000" pitchFamily="2" charset="0"/>
                  </a:rPr>
                  <a:t>C/S</a:t>
                </a:r>
              </a:p>
            </p:txBody>
          </p:sp>
        </p:grpSp>
      </p:grpSp>
      <p:graphicFrame>
        <p:nvGraphicFramePr>
          <p:cNvPr id="31" name="Tabla 30">
            <a:extLst>
              <a:ext uri="{FF2B5EF4-FFF2-40B4-BE49-F238E27FC236}">
                <a16:creationId xmlns:a16="http://schemas.microsoft.com/office/drawing/2014/main" id="{46CC9CA0-6B6C-F445-0C4D-1BA9C3426CFA}"/>
              </a:ext>
            </a:extLst>
          </p:cNvPr>
          <p:cNvGraphicFramePr>
            <a:graphicFrameLocks noGrp="1"/>
          </p:cNvGraphicFramePr>
          <p:nvPr>
            <p:extLst>
              <p:ext uri="{D42A27DB-BD31-4B8C-83A1-F6EECF244321}">
                <p14:modId xmlns:p14="http://schemas.microsoft.com/office/powerpoint/2010/main" val="1719470636"/>
              </p:ext>
            </p:extLst>
          </p:nvPr>
        </p:nvGraphicFramePr>
        <p:xfrm>
          <a:off x="2876694" y="5582214"/>
          <a:ext cx="3087132" cy="530511"/>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789871">
                  <a:extLst>
                    <a:ext uri="{9D8B030D-6E8A-4147-A177-3AD203B41FA5}">
                      <a16:colId xmlns:a16="http://schemas.microsoft.com/office/drawing/2014/main" val="768119945"/>
                    </a:ext>
                  </a:extLst>
                </a:gridCol>
                <a:gridCol w="869576">
                  <a:extLst>
                    <a:ext uri="{9D8B030D-6E8A-4147-A177-3AD203B41FA5}">
                      <a16:colId xmlns:a16="http://schemas.microsoft.com/office/drawing/2014/main" val="4090977472"/>
                    </a:ext>
                  </a:extLst>
                </a:gridCol>
                <a:gridCol w="788894">
                  <a:extLst>
                    <a:ext uri="{9D8B030D-6E8A-4147-A177-3AD203B41FA5}">
                      <a16:colId xmlns:a16="http://schemas.microsoft.com/office/drawing/2014/main" val="898093726"/>
                    </a:ext>
                  </a:extLst>
                </a:gridCol>
                <a:gridCol w="638791">
                  <a:extLst>
                    <a:ext uri="{9D8B030D-6E8A-4147-A177-3AD203B41FA5}">
                      <a16:colId xmlns:a16="http://schemas.microsoft.com/office/drawing/2014/main" val="2247764920"/>
                    </a:ext>
                  </a:extLst>
                </a:gridCol>
              </a:tblGrid>
              <a:tr h="286671">
                <a:tc>
                  <a:txBody>
                    <a:bodyPr/>
                    <a:lstStyle/>
                    <a:p>
                      <a:pPr algn="ctr"/>
                      <a:r>
                        <a:rPr lang="es-PE" sz="1000" dirty="0" err="1">
                          <a:solidFill>
                            <a:schemeClr val="bg1"/>
                          </a:solidFill>
                          <a:latin typeface="Roboto" panose="02000000000000000000" pitchFamily="2" charset="0"/>
                          <a:ea typeface="Roboto" panose="02000000000000000000" pitchFamily="2" charset="0"/>
                          <a:cs typeface="Roboto" panose="02000000000000000000" pitchFamily="2" charset="0"/>
                        </a:rPr>
                        <a:t>Workload</a:t>
                      </a:r>
                      <a:endParaRPr lang="es-PE" sz="1000"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nchor="ctr">
                    <a:solidFill>
                      <a:srgbClr val="C0DAD9"/>
                    </a:solidFill>
                  </a:tcPr>
                </a:tc>
                <a:tc>
                  <a:txBody>
                    <a:bodyPr/>
                    <a:lstStyle/>
                    <a:p>
                      <a:pPr algn="ctr"/>
                      <a:r>
                        <a:rPr lang="es-PE" sz="1000" dirty="0" err="1">
                          <a:solidFill>
                            <a:schemeClr val="bg1"/>
                          </a:solidFill>
                          <a:latin typeface="Roboto" panose="02000000000000000000" pitchFamily="2" charset="0"/>
                          <a:ea typeface="Roboto" panose="02000000000000000000" pitchFamily="2" charset="0"/>
                          <a:cs typeface="Roboto" panose="02000000000000000000" pitchFamily="2" charset="0"/>
                        </a:rPr>
                        <a:t>Latency</a:t>
                      </a:r>
                      <a:r>
                        <a:rPr lang="es-PE" sz="1000" dirty="0">
                          <a:solidFill>
                            <a:schemeClr val="bg1"/>
                          </a:solidFill>
                          <a:latin typeface="Roboto" panose="02000000000000000000" pitchFamily="2" charset="0"/>
                          <a:ea typeface="Roboto" panose="02000000000000000000" pitchFamily="2" charset="0"/>
                          <a:cs typeface="Roboto" panose="02000000000000000000" pitchFamily="2" charset="0"/>
                        </a:rPr>
                        <a:t> 1</a:t>
                      </a:r>
                    </a:p>
                  </a:txBody>
                  <a:tcPr anchor="ctr">
                    <a:solidFill>
                      <a:srgbClr val="C0DAD9"/>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s-PE" sz="1000" dirty="0" err="1">
                          <a:solidFill>
                            <a:schemeClr val="bg1"/>
                          </a:solidFill>
                          <a:latin typeface="Roboto" panose="02000000000000000000" pitchFamily="2" charset="0"/>
                          <a:ea typeface="Roboto" panose="02000000000000000000" pitchFamily="2" charset="0"/>
                          <a:cs typeface="Roboto" panose="02000000000000000000" pitchFamily="2" charset="0"/>
                        </a:rPr>
                        <a:t>Latency</a:t>
                      </a:r>
                      <a:r>
                        <a:rPr lang="es-PE" sz="1000" dirty="0">
                          <a:solidFill>
                            <a:schemeClr val="bg1"/>
                          </a:solidFill>
                          <a:latin typeface="Roboto" panose="02000000000000000000" pitchFamily="2" charset="0"/>
                          <a:ea typeface="Roboto" panose="02000000000000000000" pitchFamily="2" charset="0"/>
                          <a:cs typeface="Roboto" panose="02000000000000000000" pitchFamily="2" charset="0"/>
                        </a:rPr>
                        <a:t> 2</a:t>
                      </a:r>
                    </a:p>
                  </a:txBody>
                  <a:tcPr anchor="ctr">
                    <a:solidFill>
                      <a:srgbClr val="C0DAD9"/>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s-PE" sz="1000" b="1" kern="1200" dirty="0">
                          <a:solidFill>
                            <a:schemeClr val="bg1"/>
                          </a:solidFill>
                          <a:latin typeface="Roboto" panose="02000000000000000000" pitchFamily="2" charset="0"/>
                          <a:ea typeface="Roboto" panose="02000000000000000000" pitchFamily="2" charset="0"/>
                          <a:cs typeface="Roboto" panose="02000000000000000000" pitchFamily="2" charset="0"/>
                        </a:rPr>
                        <a:t>Time</a:t>
                      </a:r>
                    </a:p>
                  </a:txBody>
                  <a:tcPr anchor="ctr">
                    <a:solidFill>
                      <a:srgbClr val="C0DAD9"/>
                    </a:solidFill>
                  </a:tcPr>
                </a:tc>
                <a:extLst>
                  <a:ext uri="{0D108BD9-81ED-4DB2-BD59-A6C34878D82A}">
                    <a16:rowId xmlns:a16="http://schemas.microsoft.com/office/drawing/2014/main" val="2610660554"/>
                  </a:ext>
                </a:extLst>
              </a:tr>
              <a:tr h="176413">
                <a:tc>
                  <a:txBody>
                    <a:bodyPr/>
                    <a:lstStyle/>
                    <a:p>
                      <a:pPr rtl="0"/>
                      <a:r>
                        <a:rPr lang="es-PE" sz="1000" b="0" kern="1200" dirty="0">
                          <a:solidFill>
                            <a:schemeClr val="dk1"/>
                          </a:solidFill>
                          <a:latin typeface="Roboto" panose="02000000000000000000" pitchFamily="2" charset="0"/>
                          <a:ea typeface="Roboto" panose="02000000000000000000" pitchFamily="2" charset="0"/>
                          <a:cs typeface="Roboto" panose="02000000000000000000" pitchFamily="2" charset="0"/>
                        </a:rPr>
                        <a:t>10-loop</a:t>
                      </a:r>
                    </a:p>
                  </a:txBody>
                  <a:tcPr anchor="ctr">
                    <a:solidFill>
                      <a:schemeClr val="accent5">
                        <a:lumMod val="20000"/>
                        <a:lumOff val="80000"/>
                      </a:schemeClr>
                    </a:solidFill>
                  </a:tcPr>
                </a:tc>
                <a:tc>
                  <a:txBody>
                    <a:bodyPr/>
                    <a:lstStyle/>
                    <a:p>
                      <a:r>
                        <a:rPr lang="es-PE" sz="1000" dirty="0">
                          <a:latin typeface="Roboto" panose="02000000000000000000" pitchFamily="2" charset="0"/>
                          <a:ea typeface="Roboto" panose="02000000000000000000" pitchFamily="2" charset="0"/>
                          <a:cs typeface="Roboto" panose="02000000000000000000" pitchFamily="2" charset="0"/>
                        </a:rPr>
                        <a:t>50 ms</a:t>
                      </a:r>
                    </a:p>
                  </a:txBody>
                  <a:tcPr anchor="ctr">
                    <a:solidFill>
                      <a:schemeClr val="accent5">
                        <a:lumMod val="20000"/>
                        <a:lumOff val="80000"/>
                      </a:schemeClr>
                    </a:solidFill>
                  </a:tcPr>
                </a:tc>
                <a:tc>
                  <a:txBody>
                    <a:bodyPr/>
                    <a:lstStyle/>
                    <a:p>
                      <a:r>
                        <a:rPr lang="es-PE" sz="1000" dirty="0">
                          <a:latin typeface="Roboto" panose="02000000000000000000" pitchFamily="2" charset="0"/>
                          <a:ea typeface="Roboto" panose="02000000000000000000" pitchFamily="2" charset="0"/>
                          <a:cs typeface="Roboto" panose="02000000000000000000" pitchFamily="2" charset="0"/>
                        </a:rPr>
                        <a:t>1 ms</a:t>
                      </a:r>
                    </a:p>
                  </a:txBody>
                  <a:tcPr anchor="ctr">
                    <a:solidFill>
                      <a:schemeClr val="accent5">
                        <a:lumMod val="20000"/>
                        <a:lumOff val="80000"/>
                      </a:schemeClr>
                    </a:solidFill>
                  </a:tcPr>
                </a:tc>
                <a:tc>
                  <a:txBody>
                    <a:bodyPr/>
                    <a:lstStyle/>
                    <a:p>
                      <a:r>
                        <a:rPr lang="es-PE" sz="1000" b="1" dirty="0">
                          <a:latin typeface="Roboto" panose="02000000000000000000" pitchFamily="2" charset="0"/>
                          <a:ea typeface="Roboto" panose="02000000000000000000" pitchFamily="2" charset="0"/>
                          <a:cs typeface="Roboto" panose="02000000000000000000" pitchFamily="2" charset="0"/>
                        </a:rPr>
                        <a:t>510 ms</a:t>
                      </a:r>
                    </a:p>
                  </a:txBody>
                  <a:tcPr anchor="ctr">
                    <a:solidFill>
                      <a:schemeClr val="accent5">
                        <a:lumMod val="20000"/>
                        <a:lumOff val="80000"/>
                      </a:schemeClr>
                    </a:solidFill>
                  </a:tcPr>
                </a:tc>
                <a:extLst>
                  <a:ext uri="{0D108BD9-81ED-4DB2-BD59-A6C34878D82A}">
                    <a16:rowId xmlns:a16="http://schemas.microsoft.com/office/drawing/2014/main" val="1690070042"/>
                  </a:ext>
                </a:extLst>
              </a:tr>
            </a:tbl>
          </a:graphicData>
        </a:graphic>
      </p:graphicFrame>
      <p:grpSp>
        <p:nvGrpSpPr>
          <p:cNvPr id="40" name="Grupo 39">
            <a:extLst>
              <a:ext uri="{FF2B5EF4-FFF2-40B4-BE49-F238E27FC236}">
                <a16:creationId xmlns:a16="http://schemas.microsoft.com/office/drawing/2014/main" id="{751C66B5-7736-75DF-1579-C143517763A3}"/>
              </a:ext>
            </a:extLst>
          </p:cNvPr>
          <p:cNvGrpSpPr/>
          <p:nvPr/>
        </p:nvGrpSpPr>
        <p:grpSpPr>
          <a:xfrm>
            <a:off x="785821" y="4822708"/>
            <a:ext cx="10620358" cy="1396045"/>
            <a:chOff x="785821" y="4822708"/>
            <a:chExt cx="10620358" cy="1396045"/>
          </a:xfrm>
        </p:grpSpPr>
        <p:pic>
          <p:nvPicPr>
            <p:cNvPr id="6" name="Imagen 5">
              <a:extLst>
                <a:ext uri="{FF2B5EF4-FFF2-40B4-BE49-F238E27FC236}">
                  <a16:creationId xmlns:a16="http://schemas.microsoft.com/office/drawing/2014/main" id="{0D2D5DB9-AFFA-244A-9030-A5B1FDFE0AFC}"/>
                </a:ext>
              </a:extLst>
            </p:cNvPr>
            <p:cNvPicPr>
              <a:picLocks noChangeAspect="1"/>
            </p:cNvPicPr>
            <p:nvPr/>
          </p:nvPicPr>
          <p:blipFill>
            <a:blip r:embed="rId4"/>
            <a:stretch>
              <a:fillRect/>
            </a:stretch>
          </p:blipFill>
          <p:spPr>
            <a:xfrm>
              <a:off x="1780156" y="5163634"/>
              <a:ext cx="832745" cy="797944"/>
            </a:xfrm>
            <a:prstGeom prst="rect">
              <a:avLst/>
            </a:prstGeom>
          </p:spPr>
        </p:pic>
        <p:pic>
          <p:nvPicPr>
            <p:cNvPr id="13" name="Imagen 12">
              <a:extLst>
                <a:ext uri="{FF2B5EF4-FFF2-40B4-BE49-F238E27FC236}">
                  <a16:creationId xmlns:a16="http://schemas.microsoft.com/office/drawing/2014/main" id="{DC5DC9F9-0F5B-AE3D-2698-71438DFE78C3}"/>
                </a:ext>
              </a:extLst>
            </p:cNvPr>
            <p:cNvPicPr>
              <a:picLocks noChangeAspect="1"/>
            </p:cNvPicPr>
            <p:nvPr/>
          </p:nvPicPr>
          <p:blipFill>
            <a:blip r:embed="rId5"/>
            <a:stretch>
              <a:fillRect/>
            </a:stretch>
          </p:blipFill>
          <p:spPr>
            <a:xfrm>
              <a:off x="7166087" y="4839328"/>
              <a:ext cx="2006965" cy="1295926"/>
            </a:xfrm>
            <a:prstGeom prst="rect">
              <a:avLst/>
            </a:prstGeom>
          </p:spPr>
        </p:pic>
        <p:sp>
          <p:nvSpPr>
            <p:cNvPr id="17" name="Flecha: en U 16">
              <a:extLst>
                <a:ext uri="{FF2B5EF4-FFF2-40B4-BE49-F238E27FC236}">
                  <a16:creationId xmlns:a16="http://schemas.microsoft.com/office/drawing/2014/main" id="{30206B58-4CD1-1FA6-2F22-140BD10987B1}"/>
                </a:ext>
              </a:extLst>
            </p:cNvPr>
            <p:cNvSpPr>
              <a:spLocks/>
            </p:cNvSpPr>
            <p:nvPr/>
          </p:nvSpPr>
          <p:spPr bwMode="auto">
            <a:xfrm rot="5400000">
              <a:off x="4773832" y="3519596"/>
              <a:ext cx="342000" cy="4136276"/>
            </a:xfrm>
            <a:prstGeom prst="uturnArrow">
              <a:avLst>
                <a:gd name="adj1" fmla="val 25000"/>
                <a:gd name="adj2" fmla="val 25000"/>
                <a:gd name="adj3" fmla="val 57642"/>
                <a:gd name="adj4" fmla="val 43750"/>
                <a:gd name="adj5" fmla="val 20985"/>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ea typeface="Segoe UI" pitchFamily="34" charset="0"/>
                <a:cs typeface="Segoe UI" pitchFamily="34" charset="0"/>
              </a:endParaRPr>
            </a:p>
          </p:txBody>
        </p:sp>
        <p:sp>
          <p:nvSpPr>
            <p:cNvPr id="18" name="TextBox 12">
              <a:extLst>
                <a:ext uri="{FF2B5EF4-FFF2-40B4-BE49-F238E27FC236}">
                  <a16:creationId xmlns:a16="http://schemas.microsoft.com/office/drawing/2014/main" id="{9FE638CC-A695-34B6-2865-10AC80DE3F21}"/>
                </a:ext>
              </a:extLst>
            </p:cNvPr>
            <p:cNvSpPr txBox="1"/>
            <p:nvPr/>
          </p:nvSpPr>
          <p:spPr>
            <a:xfrm>
              <a:off x="3636338" y="5123530"/>
              <a:ext cx="2162477" cy="276999"/>
            </a:xfrm>
            <a:prstGeom prst="rect">
              <a:avLst/>
            </a:prstGeom>
            <a:noFill/>
          </p:spPr>
          <p:txBody>
            <a:bodyPr wrap="square" rtlCol="0">
              <a:spAutoFit/>
            </a:bodyPr>
            <a:lstStyle/>
            <a:p>
              <a:pPr algn="ctr"/>
              <a:r>
                <a:rPr lang="en-US" sz="1200" b="1"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rPr>
                <a:t>WAN/Internet</a:t>
              </a:r>
            </a:p>
          </p:txBody>
        </p:sp>
        <p:sp>
          <p:nvSpPr>
            <p:cNvPr id="30" name="Rectángulo: esquinas redondeadas 29">
              <a:extLst>
                <a:ext uri="{FF2B5EF4-FFF2-40B4-BE49-F238E27FC236}">
                  <a16:creationId xmlns:a16="http://schemas.microsoft.com/office/drawing/2014/main" id="{86F27C14-960D-ECD1-6F04-6DE634757F1A}"/>
                </a:ext>
              </a:extLst>
            </p:cNvPr>
            <p:cNvSpPr/>
            <p:nvPr/>
          </p:nvSpPr>
          <p:spPr bwMode="auto">
            <a:xfrm>
              <a:off x="1407456" y="4822708"/>
              <a:ext cx="9998723" cy="1396045"/>
            </a:xfrm>
            <a:prstGeom prst="roundRect">
              <a:avLst/>
            </a:prstGeom>
            <a:noFill/>
            <a:ln w="19050">
              <a:solidFill>
                <a:srgbClr val="1D9BA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ea typeface="Segoe UI" pitchFamily="34" charset="0"/>
                <a:cs typeface="Segoe UI" pitchFamily="34" charset="0"/>
              </a:endParaRPr>
            </a:p>
          </p:txBody>
        </p:sp>
        <p:sp>
          <p:nvSpPr>
            <p:cNvPr id="32" name="CuadroTexto 31">
              <a:extLst>
                <a:ext uri="{FF2B5EF4-FFF2-40B4-BE49-F238E27FC236}">
                  <a16:creationId xmlns:a16="http://schemas.microsoft.com/office/drawing/2014/main" id="{77222F5D-EC3E-8644-7CFA-225A7EE9EBE2}"/>
                </a:ext>
              </a:extLst>
            </p:cNvPr>
            <p:cNvSpPr txBox="1"/>
            <p:nvPr/>
          </p:nvSpPr>
          <p:spPr>
            <a:xfrm>
              <a:off x="785821" y="5279960"/>
              <a:ext cx="528991" cy="492443"/>
            </a:xfrm>
            <a:prstGeom prst="rect">
              <a:avLst/>
            </a:prstGeom>
            <a:noFill/>
          </p:spPr>
          <p:txBody>
            <a:bodyPr wrap="none" lIns="0" tIns="0" rIns="0" bIns="0" rtlCol="0">
              <a:spAutoFit/>
            </a:bodyPr>
            <a:lstStyle/>
            <a:p>
              <a:pPr algn="l"/>
              <a:r>
                <a:rPr lang="es-PE" sz="1600" dirty="0">
                  <a:solidFill>
                    <a:schemeClr val="bg1"/>
                  </a:solidFill>
                  <a:latin typeface="Roboto" panose="02000000000000000000" pitchFamily="2" charset="0"/>
                  <a:ea typeface="Roboto" panose="02000000000000000000" pitchFamily="2" charset="0"/>
                  <a:cs typeface="Roboto" panose="02000000000000000000" pitchFamily="2" charset="0"/>
                </a:rPr>
                <a:t>Cloud</a:t>
              </a:r>
              <a:br>
                <a:rPr lang="es-PE" sz="1600" dirty="0">
                  <a:solidFill>
                    <a:schemeClr val="bg1"/>
                  </a:solidFill>
                  <a:latin typeface="Roboto" panose="02000000000000000000" pitchFamily="2" charset="0"/>
                  <a:ea typeface="Roboto" panose="02000000000000000000" pitchFamily="2" charset="0"/>
                  <a:cs typeface="Roboto" panose="02000000000000000000" pitchFamily="2" charset="0"/>
                </a:rPr>
              </a:br>
              <a:r>
                <a:rPr lang="es-PE" sz="1600" dirty="0">
                  <a:solidFill>
                    <a:schemeClr val="bg1"/>
                  </a:solidFill>
                  <a:latin typeface="Roboto" panose="02000000000000000000" pitchFamily="2" charset="0"/>
                  <a:ea typeface="Roboto" panose="02000000000000000000" pitchFamily="2" charset="0"/>
                  <a:cs typeface="Roboto" panose="02000000000000000000" pitchFamily="2" charset="0"/>
                </a:rPr>
                <a:t>App</a:t>
              </a:r>
            </a:p>
          </p:txBody>
        </p:sp>
        <p:pic>
          <p:nvPicPr>
            <p:cNvPr id="36" name="Imagen 35">
              <a:extLst>
                <a:ext uri="{FF2B5EF4-FFF2-40B4-BE49-F238E27FC236}">
                  <a16:creationId xmlns:a16="http://schemas.microsoft.com/office/drawing/2014/main" id="{301857E5-EA64-FCF9-7745-7874C3DFC6FB}"/>
                </a:ext>
              </a:extLst>
            </p:cNvPr>
            <p:cNvPicPr>
              <a:picLocks noChangeAspect="1"/>
            </p:cNvPicPr>
            <p:nvPr/>
          </p:nvPicPr>
          <p:blipFill>
            <a:blip r:embed="rId3"/>
            <a:stretch>
              <a:fillRect/>
            </a:stretch>
          </p:blipFill>
          <p:spPr>
            <a:xfrm>
              <a:off x="10293604" y="5234449"/>
              <a:ext cx="941180" cy="628723"/>
            </a:xfrm>
            <a:prstGeom prst="rect">
              <a:avLst/>
            </a:prstGeom>
          </p:spPr>
        </p:pic>
        <p:sp>
          <p:nvSpPr>
            <p:cNvPr id="37" name="Flecha: en U 36">
              <a:extLst>
                <a:ext uri="{FF2B5EF4-FFF2-40B4-BE49-F238E27FC236}">
                  <a16:creationId xmlns:a16="http://schemas.microsoft.com/office/drawing/2014/main" id="{8D59E0DD-7264-3925-C848-5C5A08FC6EDA}"/>
                </a:ext>
              </a:extLst>
            </p:cNvPr>
            <p:cNvSpPr>
              <a:spLocks/>
            </p:cNvSpPr>
            <p:nvPr/>
          </p:nvSpPr>
          <p:spPr bwMode="auto">
            <a:xfrm rot="5400000">
              <a:off x="9562328" y="5122895"/>
              <a:ext cx="342000" cy="941180"/>
            </a:xfrm>
            <a:prstGeom prst="uturnArrow">
              <a:avLst>
                <a:gd name="adj1" fmla="val 25000"/>
                <a:gd name="adj2" fmla="val 25000"/>
                <a:gd name="adj3" fmla="val 57642"/>
                <a:gd name="adj4" fmla="val 43750"/>
                <a:gd name="adj5" fmla="val 71312"/>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ea typeface="Segoe UI" pitchFamily="34" charset="0"/>
                <a:cs typeface="Segoe UI" pitchFamily="34" charset="0"/>
              </a:endParaRPr>
            </a:p>
          </p:txBody>
        </p:sp>
        <p:sp>
          <p:nvSpPr>
            <p:cNvPr id="39" name="TextBox 12">
              <a:extLst>
                <a:ext uri="{FF2B5EF4-FFF2-40B4-BE49-F238E27FC236}">
                  <a16:creationId xmlns:a16="http://schemas.microsoft.com/office/drawing/2014/main" id="{B1022C8D-C365-506A-1803-3D77DD8A56DB}"/>
                </a:ext>
              </a:extLst>
            </p:cNvPr>
            <p:cNvSpPr txBox="1"/>
            <p:nvPr/>
          </p:nvSpPr>
          <p:spPr>
            <a:xfrm>
              <a:off x="8656576" y="5110232"/>
              <a:ext cx="2162477" cy="276999"/>
            </a:xfrm>
            <a:prstGeom prst="rect">
              <a:avLst/>
            </a:prstGeom>
            <a:noFill/>
          </p:spPr>
          <p:txBody>
            <a:bodyPr wrap="square" rtlCol="0">
              <a:spAutoFit/>
            </a:bodyPr>
            <a:lstStyle/>
            <a:p>
              <a:pPr algn="ctr"/>
              <a:r>
                <a:rPr lang="en-US" sz="1200" b="1"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rPr>
                <a:t>LAN</a:t>
              </a:r>
            </a:p>
          </p:txBody>
        </p:sp>
      </p:grpSp>
    </p:spTree>
    <p:extLst>
      <p:ext uri="{BB962C8B-B14F-4D97-AF65-F5344CB8AC3E}">
        <p14:creationId xmlns:p14="http://schemas.microsoft.com/office/powerpoint/2010/main" val="737866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BE39F-C541-D664-4CCC-8D4602E47B2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39559F2-1CA4-3A62-C5C9-B7FA3A2CA99F}"/>
              </a:ext>
            </a:extLst>
          </p:cNvPr>
          <p:cNvSpPr>
            <a:spLocks noGrp="1"/>
          </p:cNvSpPr>
          <p:nvPr>
            <p:ph type="title"/>
          </p:nvPr>
        </p:nvSpPr>
        <p:spPr/>
        <p:txBody>
          <a:bodyPr/>
          <a:lstStyle/>
          <a:p>
            <a:r>
              <a:rPr lang="en-US" sz="3000" dirty="0"/>
              <a:t>Strategies for Rock-Solid Cloud App Performance on the Internet</a:t>
            </a:r>
          </a:p>
        </p:txBody>
      </p:sp>
      <p:sp>
        <p:nvSpPr>
          <p:cNvPr id="14" name="Content Placeholder 9">
            <a:extLst>
              <a:ext uri="{FF2B5EF4-FFF2-40B4-BE49-F238E27FC236}">
                <a16:creationId xmlns:a16="http://schemas.microsoft.com/office/drawing/2014/main" id="{91998B8D-E8EE-FE5E-6FB6-2C8019D1CEEF}"/>
              </a:ext>
            </a:extLst>
          </p:cNvPr>
          <p:cNvSpPr>
            <a:spLocks noGrp="1"/>
          </p:cNvSpPr>
          <p:nvPr>
            <p:ph sz="quarter" idx="10"/>
          </p:nvPr>
        </p:nvSpPr>
        <p:spPr>
          <a:xfrm>
            <a:off x="584518" y="1818022"/>
            <a:ext cx="11018838" cy="3933090"/>
          </a:xfrm>
        </p:spPr>
        <p:txBody>
          <a:bodyPr/>
          <a:lstStyle/>
          <a:p>
            <a:pPr marL="0" indent="0" algn="just">
              <a:buNone/>
            </a:pPr>
            <a:r>
              <a:rPr lang="en-US" dirty="0"/>
              <a:t>To ensure your PowerBuilder applications perform well in a cloud environment. At a high-level, your code needs to be written such that the server calls is minimized or relocated to the middle-tier or back-end:</a:t>
            </a:r>
          </a:p>
          <a:p>
            <a:pPr marL="742950" lvl="1" indent="-514350">
              <a:buClr>
                <a:srgbClr val="1D9BA1"/>
              </a:buClr>
              <a:buSzPct val="77000"/>
              <a:buFont typeface="+mj-lt"/>
              <a:buAutoNum type="arabicPeriod"/>
            </a:pPr>
            <a:r>
              <a:rPr lang="en-US" sz="2600" dirty="0"/>
              <a:t>Embedded SQLs.</a:t>
            </a:r>
          </a:p>
          <a:p>
            <a:pPr marL="742950" lvl="1" indent="-514350">
              <a:buClr>
                <a:srgbClr val="1D9BA1"/>
              </a:buClr>
              <a:buSzPct val="77000"/>
              <a:buFont typeface="+mj-lt"/>
              <a:buAutoNum type="arabicPeriod"/>
            </a:pPr>
            <a:r>
              <a:rPr lang="en-US" sz="2600" dirty="0"/>
              <a:t>DW Computed fields calling </a:t>
            </a:r>
            <a:r>
              <a:rPr lang="en-US" sz="2600" dirty="0" err="1"/>
              <a:t>PowerScript</a:t>
            </a:r>
            <a:r>
              <a:rPr lang="en-US" sz="2600" dirty="0"/>
              <a:t> with ESQL.</a:t>
            </a:r>
          </a:p>
          <a:p>
            <a:pPr marL="742950" lvl="1" indent="-514350">
              <a:buClr>
                <a:srgbClr val="1D9BA1"/>
              </a:buClr>
              <a:buSzPct val="77000"/>
              <a:buFont typeface="+mj-lt"/>
              <a:buAutoNum type="arabicPeriod"/>
            </a:pPr>
            <a:r>
              <a:rPr lang="en-US" sz="2600" dirty="0"/>
              <a:t>Merging / Sending multiple requests in one call with </a:t>
            </a:r>
            <a:r>
              <a:rPr lang="en-US" sz="2600" dirty="0" err="1"/>
              <a:t>PowerServerLabel</a:t>
            </a:r>
            <a:r>
              <a:rPr lang="en-US" sz="2600" dirty="0"/>
              <a:t>.</a:t>
            </a:r>
          </a:p>
          <a:p>
            <a:pPr marL="0" indent="0">
              <a:buNone/>
            </a:pPr>
            <a:endParaRPr lang="en-US" sz="2600" dirty="0"/>
          </a:p>
          <a:p>
            <a:pPr marL="0" indent="0">
              <a:buNone/>
            </a:pPr>
            <a:endParaRPr lang="en-US" sz="2600" dirty="0"/>
          </a:p>
        </p:txBody>
      </p:sp>
      <p:sp>
        <p:nvSpPr>
          <p:cNvPr id="15" name="Text Placeholder 8">
            <a:extLst>
              <a:ext uri="{FF2B5EF4-FFF2-40B4-BE49-F238E27FC236}">
                <a16:creationId xmlns:a16="http://schemas.microsoft.com/office/drawing/2014/main" id="{3E7CEAA3-EF5D-7446-27F0-590F667051B0}"/>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2. Recursive SQL</a:t>
            </a:r>
            <a:endParaRPr lang="en-US" sz="26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892130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4EACB-0FE8-6944-38C3-A16A3DE10C1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C633120-3F9B-31EE-8EE5-6239F0C5355E}"/>
              </a:ext>
            </a:extLst>
          </p:cNvPr>
          <p:cNvSpPr>
            <a:spLocks noGrp="1"/>
          </p:cNvSpPr>
          <p:nvPr>
            <p:ph type="title"/>
          </p:nvPr>
        </p:nvSpPr>
        <p:spPr/>
        <p:txBody>
          <a:bodyPr/>
          <a:lstStyle/>
          <a:p>
            <a:r>
              <a:rPr lang="en-US" sz="3000" dirty="0"/>
              <a:t>Strategies for Rock-Solid Cloud App Performance on the Internet</a:t>
            </a:r>
          </a:p>
        </p:txBody>
      </p:sp>
      <p:sp>
        <p:nvSpPr>
          <p:cNvPr id="15" name="Text Placeholder 8">
            <a:extLst>
              <a:ext uri="{FF2B5EF4-FFF2-40B4-BE49-F238E27FC236}">
                <a16:creationId xmlns:a16="http://schemas.microsoft.com/office/drawing/2014/main" id="{65A31086-7022-19A1-B877-8A13EF9D75A6}"/>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2.1. Recursive SQL: Embedded SQLs</a:t>
            </a:r>
            <a:endParaRPr lang="en-US" sz="26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0" name="Imagen 9">
            <a:extLst>
              <a:ext uri="{FF2B5EF4-FFF2-40B4-BE49-F238E27FC236}">
                <a16:creationId xmlns:a16="http://schemas.microsoft.com/office/drawing/2014/main" id="{376ECB49-07D6-854B-FF39-7CC2AEA05643}"/>
              </a:ext>
            </a:extLst>
          </p:cNvPr>
          <p:cNvPicPr>
            <a:picLocks noChangeAspect="1"/>
          </p:cNvPicPr>
          <p:nvPr/>
        </p:nvPicPr>
        <p:blipFill>
          <a:blip r:embed="rId3"/>
          <a:stretch>
            <a:fillRect/>
          </a:stretch>
        </p:blipFill>
        <p:spPr>
          <a:xfrm>
            <a:off x="743709" y="2239361"/>
            <a:ext cx="4724761" cy="4333927"/>
          </a:xfrm>
          <a:prstGeom prst="rect">
            <a:avLst/>
          </a:prstGeom>
          <a:ln w="19050">
            <a:solidFill>
              <a:schemeClr val="accent3">
                <a:lumMod val="75000"/>
              </a:schemeClr>
            </a:solidFill>
          </a:ln>
        </p:spPr>
      </p:pic>
      <p:sp>
        <p:nvSpPr>
          <p:cNvPr id="25" name="Abrir llave 24">
            <a:extLst>
              <a:ext uri="{FF2B5EF4-FFF2-40B4-BE49-F238E27FC236}">
                <a16:creationId xmlns:a16="http://schemas.microsoft.com/office/drawing/2014/main" id="{1557E454-FB38-DEF4-A381-F400832D6040}"/>
              </a:ext>
            </a:extLst>
          </p:cNvPr>
          <p:cNvSpPr/>
          <p:nvPr/>
        </p:nvSpPr>
        <p:spPr>
          <a:xfrm rot="10800000">
            <a:off x="5676498" y="2248325"/>
            <a:ext cx="419501" cy="978968"/>
          </a:xfrm>
          <a:prstGeom prst="leftBrace">
            <a:avLst/>
          </a:prstGeom>
          <a:ln w="25400">
            <a:solidFill>
              <a:schemeClr val="accent3">
                <a:lumMod val="50000"/>
              </a:schemeClr>
            </a:solidFill>
            <a:headEnd type="none" w="lg" len="med"/>
            <a:tailEnd type="none" w="lg"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s-PE"/>
          </a:p>
        </p:txBody>
      </p:sp>
      <p:sp>
        <p:nvSpPr>
          <p:cNvPr id="26" name="Abrir llave 25">
            <a:extLst>
              <a:ext uri="{FF2B5EF4-FFF2-40B4-BE49-F238E27FC236}">
                <a16:creationId xmlns:a16="http://schemas.microsoft.com/office/drawing/2014/main" id="{1ED6300E-295F-3C0B-878C-CF92BE77B3D5}"/>
              </a:ext>
            </a:extLst>
          </p:cNvPr>
          <p:cNvSpPr/>
          <p:nvPr/>
        </p:nvSpPr>
        <p:spPr>
          <a:xfrm rot="10800000">
            <a:off x="5676497" y="3427355"/>
            <a:ext cx="419501" cy="821916"/>
          </a:xfrm>
          <a:prstGeom prst="leftBrace">
            <a:avLst/>
          </a:prstGeom>
          <a:ln w="25400">
            <a:solidFill>
              <a:schemeClr val="accent3">
                <a:lumMod val="50000"/>
              </a:schemeClr>
            </a:solidFill>
            <a:headEnd type="none" w="lg" len="med"/>
            <a:tailEnd type="none" w="lg"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s-PE"/>
          </a:p>
        </p:txBody>
      </p:sp>
      <p:sp>
        <p:nvSpPr>
          <p:cNvPr id="27" name="Abrir llave 26">
            <a:extLst>
              <a:ext uri="{FF2B5EF4-FFF2-40B4-BE49-F238E27FC236}">
                <a16:creationId xmlns:a16="http://schemas.microsoft.com/office/drawing/2014/main" id="{5B42FFA9-6D9D-4F29-A016-7AA24ED1658C}"/>
              </a:ext>
            </a:extLst>
          </p:cNvPr>
          <p:cNvSpPr/>
          <p:nvPr/>
        </p:nvSpPr>
        <p:spPr>
          <a:xfrm rot="10800000">
            <a:off x="5676495" y="4530012"/>
            <a:ext cx="370359" cy="1790105"/>
          </a:xfrm>
          <a:prstGeom prst="leftBrace">
            <a:avLst/>
          </a:prstGeom>
          <a:ln w="25400">
            <a:solidFill>
              <a:schemeClr val="accent3">
                <a:lumMod val="50000"/>
              </a:schemeClr>
            </a:solidFill>
            <a:headEnd type="none" w="lg" len="med"/>
            <a:tailEnd type="none" w="lg"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s-PE"/>
          </a:p>
        </p:txBody>
      </p:sp>
      <p:sp>
        <p:nvSpPr>
          <p:cNvPr id="28" name="TextBox 12">
            <a:extLst>
              <a:ext uri="{FF2B5EF4-FFF2-40B4-BE49-F238E27FC236}">
                <a16:creationId xmlns:a16="http://schemas.microsoft.com/office/drawing/2014/main" id="{539BF088-5DBF-2A79-1B04-CD9D6F008E3A}"/>
              </a:ext>
            </a:extLst>
          </p:cNvPr>
          <p:cNvSpPr txBox="1"/>
          <p:nvPr/>
        </p:nvSpPr>
        <p:spPr>
          <a:xfrm>
            <a:off x="2350631" y="1913654"/>
            <a:ext cx="1510916" cy="307777"/>
          </a:xfrm>
          <a:prstGeom prst="rect">
            <a:avLst/>
          </a:prstGeom>
          <a:noFill/>
        </p:spPr>
        <p:txBody>
          <a:bodyPr wrap="square" rtlCol="0">
            <a:spAutoFit/>
          </a:bodyPr>
          <a:lstStyle/>
          <a:p>
            <a:pPr algn="ctr"/>
            <a:r>
              <a:rPr lang="en-US" sz="1400" b="1"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PScript</a:t>
            </a:r>
            <a:r>
              <a:rPr lang="en-US" sz="14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Original</a:t>
            </a:r>
          </a:p>
        </p:txBody>
      </p:sp>
      <p:grpSp>
        <p:nvGrpSpPr>
          <p:cNvPr id="31" name="Grupo 30">
            <a:extLst>
              <a:ext uri="{FF2B5EF4-FFF2-40B4-BE49-F238E27FC236}">
                <a16:creationId xmlns:a16="http://schemas.microsoft.com/office/drawing/2014/main" id="{C0FC82D2-7081-C862-2FE8-EF206775F58E}"/>
              </a:ext>
            </a:extLst>
          </p:cNvPr>
          <p:cNvGrpSpPr/>
          <p:nvPr/>
        </p:nvGrpSpPr>
        <p:grpSpPr>
          <a:xfrm>
            <a:off x="6046855" y="1877261"/>
            <a:ext cx="5556183" cy="4353209"/>
            <a:chOff x="6046855" y="1877261"/>
            <a:chExt cx="5556183" cy="4353209"/>
          </a:xfrm>
        </p:grpSpPr>
        <p:pic>
          <p:nvPicPr>
            <p:cNvPr id="24" name="Imagen 23">
              <a:extLst>
                <a:ext uri="{FF2B5EF4-FFF2-40B4-BE49-F238E27FC236}">
                  <a16:creationId xmlns:a16="http://schemas.microsoft.com/office/drawing/2014/main" id="{CC4D761B-102D-AD80-49AA-61039629DC17}"/>
                </a:ext>
              </a:extLst>
            </p:cNvPr>
            <p:cNvPicPr>
              <a:picLocks noChangeAspect="1"/>
            </p:cNvPicPr>
            <p:nvPr/>
          </p:nvPicPr>
          <p:blipFill>
            <a:blip r:embed="rId4"/>
            <a:srcRect l="17" t="882"/>
            <a:stretch>
              <a:fillRect/>
            </a:stretch>
          </p:blipFill>
          <p:spPr>
            <a:xfrm>
              <a:off x="6046855" y="2239361"/>
              <a:ext cx="5556183" cy="3991109"/>
            </a:xfrm>
            <a:prstGeom prst="rect">
              <a:avLst/>
            </a:prstGeom>
            <a:ln w="19050">
              <a:solidFill>
                <a:schemeClr val="accent3">
                  <a:lumMod val="75000"/>
                </a:schemeClr>
              </a:solidFill>
            </a:ln>
          </p:spPr>
        </p:pic>
        <p:sp>
          <p:nvSpPr>
            <p:cNvPr id="30" name="TextBox 12">
              <a:extLst>
                <a:ext uri="{FF2B5EF4-FFF2-40B4-BE49-F238E27FC236}">
                  <a16:creationId xmlns:a16="http://schemas.microsoft.com/office/drawing/2014/main" id="{B0A7AB73-7CBF-233B-0D19-4CEE87654109}"/>
                </a:ext>
              </a:extLst>
            </p:cNvPr>
            <p:cNvSpPr txBox="1"/>
            <p:nvPr/>
          </p:nvSpPr>
          <p:spPr>
            <a:xfrm>
              <a:off x="7967555" y="1877261"/>
              <a:ext cx="1911550" cy="307777"/>
            </a:xfrm>
            <a:prstGeom prst="rect">
              <a:avLst/>
            </a:prstGeom>
            <a:noFill/>
          </p:spPr>
          <p:txBody>
            <a:bodyPr wrap="square" rtlCol="0">
              <a:spAutoFit/>
            </a:bodyPr>
            <a:lstStyle/>
            <a:p>
              <a:pPr algn="ctr"/>
              <a:r>
                <a:rPr lang="en-US" sz="14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Workaround</a:t>
              </a:r>
            </a:p>
          </p:txBody>
        </p:sp>
      </p:grpSp>
    </p:spTree>
    <p:extLst>
      <p:ext uri="{BB962C8B-B14F-4D97-AF65-F5344CB8AC3E}">
        <p14:creationId xmlns:p14="http://schemas.microsoft.com/office/powerpoint/2010/main" val="3188267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849AB-FD37-DF05-9E3F-D89DB6559D3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BE8B21D-400F-CD02-4CA1-BD3659B91DB5}"/>
              </a:ext>
            </a:extLst>
          </p:cNvPr>
          <p:cNvSpPr>
            <a:spLocks noGrp="1"/>
          </p:cNvSpPr>
          <p:nvPr>
            <p:ph type="title"/>
          </p:nvPr>
        </p:nvSpPr>
        <p:spPr/>
        <p:txBody>
          <a:bodyPr/>
          <a:lstStyle/>
          <a:p>
            <a:r>
              <a:rPr lang="en-US" sz="3000" dirty="0"/>
              <a:t>Strategies for Rock-Solid Cloud App Performance on the Internet</a:t>
            </a:r>
          </a:p>
        </p:txBody>
      </p:sp>
      <p:sp>
        <p:nvSpPr>
          <p:cNvPr id="15" name="Text Placeholder 8">
            <a:extLst>
              <a:ext uri="{FF2B5EF4-FFF2-40B4-BE49-F238E27FC236}">
                <a16:creationId xmlns:a16="http://schemas.microsoft.com/office/drawing/2014/main" id="{E8A2C78D-C642-9ADE-5BDF-892EAE800667}"/>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5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2.2. Recursive SQL: DW Computed fields calling </a:t>
            </a:r>
            <a:r>
              <a:rPr lang="en-US" sz="2650" b="1" dirty="0" err="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PowerScript</a:t>
            </a:r>
            <a:r>
              <a:rPr lang="en-US" sz="265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 with ESQL</a:t>
            </a:r>
          </a:p>
        </p:txBody>
      </p:sp>
      <p:sp>
        <p:nvSpPr>
          <p:cNvPr id="25" name="Abrir llave 24">
            <a:extLst>
              <a:ext uri="{FF2B5EF4-FFF2-40B4-BE49-F238E27FC236}">
                <a16:creationId xmlns:a16="http://schemas.microsoft.com/office/drawing/2014/main" id="{1D8B8EB6-C66F-DD0F-EA6D-E01F0BD572B5}"/>
              </a:ext>
            </a:extLst>
          </p:cNvPr>
          <p:cNvSpPr/>
          <p:nvPr/>
        </p:nvSpPr>
        <p:spPr>
          <a:xfrm rot="10800000">
            <a:off x="6194492" y="2314090"/>
            <a:ext cx="475249" cy="1693133"/>
          </a:xfrm>
          <a:prstGeom prst="leftBrace">
            <a:avLst/>
          </a:prstGeom>
          <a:ln w="25400">
            <a:solidFill>
              <a:schemeClr val="accent3">
                <a:lumMod val="50000"/>
              </a:schemeClr>
            </a:solidFill>
            <a:headEnd type="none" w="lg" len="med"/>
            <a:tailEnd type="none" w="lg"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s-PE">
              <a:latin typeface="Roboto" panose="02000000000000000000" pitchFamily="2" charset="0"/>
              <a:ea typeface="Roboto" panose="02000000000000000000" pitchFamily="2" charset="0"/>
            </a:endParaRPr>
          </a:p>
        </p:txBody>
      </p:sp>
      <p:sp>
        <p:nvSpPr>
          <p:cNvPr id="28" name="TextBox 12">
            <a:extLst>
              <a:ext uri="{FF2B5EF4-FFF2-40B4-BE49-F238E27FC236}">
                <a16:creationId xmlns:a16="http://schemas.microsoft.com/office/drawing/2014/main" id="{8D6B3458-BFEE-EF57-FF00-A88235C9A52D}"/>
              </a:ext>
            </a:extLst>
          </p:cNvPr>
          <p:cNvSpPr txBox="1"/>
          <p:nvPr/>
        </p:nvSpPr>
        <p:spPr>
          <a:xfrm>
            <a:off x="2525979" y="1876309"/>
            <a:ext cx="1510916" cy="307777"/>
          </a:xfrm>
          <a:prstGeom prst="rect">
            <a:avLst/>
          </a:prstGeom>
          <a:noFill/>
        </p:spPr>
        <p:txBody>
          <a:bodyPr wrap="square" rtlCol="0">
            <a:spAutoFit/>
          </a:bodyPr>
          <a:lstStyle/>
          <a:p>
            <a:pPr algn="ctr"/>
            <a:r>
              <a:rPr lang="en-US" sz="14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Original</a:t>
            </a:r>
          </a:p>
        </p:txBody>
      </p:sp>
      <p:grpSp>
        <p:nvGrpSpPr>
          <p:cNvPr id="21" name="Grupo 20">
            <a:extLst>
              <a:ext uri="{FF2B5EF4-FFF2-40B4-BE49-F238E27FC236}">
                <a16:creationId xmlns:a16="http://schemas.microsoft.com/office/drawing/2014/main" id="{CD571E71-DFA6-6B94-0AE4-20F78D40AF2B}"/>
              </a:ext>
            </a:extLst>
          </p:cNvPr>
          <p:cNvGrpSpPr/>
          <p:nvPr/>
        </p:nvGrpSpPr>
        <p:grpSpPr>
          <a:xfrm>
            <a:off x="6669742" y="1877261"/>
            <a:ext cx="4500281" cy="1365242"/>
            <a:chOff x="6669742" y="1877261"/>
            <a:chExt cx="4500281" cy="1365242"/>
          </a:xfrm>
        </p:grpSpPr>
        <p:sp>
          <p:nvSpPr>
            <p:cNvPr id="30" name="TextBox 12">
              <a:extLst>
                <a:ext uri="{FF2B5EF4-FFF2-40B4-BE49-F238E27FC236}">
                  <a16:creationId xmlns:a16="http://schemas.microsoft.com/office/drawing/2014/main" id="{D0936406-C4D4-EA0B-80DA-C279EFD86346}"/>
                </a:ext>
              </a:extLst>
            </p:cNvPr>
            <p:cNvSpPr txBox="1"/>
            <p:nvPr/>
          </p:nvSpPr>
          <p:spPr>
            <a:xfrm>
              <a:off x="7967555" y="1877261"/>
              <a:ext cx="1911550" cy="307777"/>
            </a:xfrm>
            <a:prstGeom prst="rect">
              <a:avLst/>
            </a:prstGeom>
            <a:noFill/>
          </p:spPr>
          <p:txBody>
            <a:bodyPr wrap="square" rtlCol="0">
              <a:spAutoFit/>
            </a:bodyPr>
            <a:lstStyle/>
            <a:p>
              <a:pPr algn="ctr"/>
              <a:r>
                <a:rPr lang="en-US" sz="14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Workaround</a:t>
              </a:r>
            </a:p>
          </p:txBody>
        </p:sp>
        <p:sp>
          <p:nvSpPr>
            <p:cNvPr id="6" name="CuadroTexto 5">
              <a:extLst>
                <a:ext uri="{FF2B5EF4-FFF2-40B4-BE49-F238E27FC236}">
                  <a16:creationId xmlns:a16="http://schemas.microsoft.com/office/drawing/2014/main" id="{15ADC3F5-C506-BAA6-31E5-C6B82C479B50}"/>
                </a:ext>
              </a:extLst>
            </p:cNvPr>
            <p:cNvSpPr txBox="1"/>
            <p:nvPr/>
          </p:nvSpPr>
          <p:spPr>
            <a:xfrm>
              <a:off x="6669742" y="2411506"/>
              <a:ext cx="4500281" cy="830997"/>
            </a:xfrm>
            <a:prstGeom prst="rect">
              <a:avLst/>
            </a:prstGeom>
            <a:noFill/>
          </p:spPr>
          <p:txBody>
            <a:bodyPr wrap="square" lIns="0" tIns="0" rIns="0" bIns="0" rtlCol="0">
              <a:spAutoFit/>
            </a:bodyPr>
            <a:lstStyle/>
            <a:p>
              <a:pPr marL="342900" indent="-342900" algn="just">
                <a:buFont typeface="+mj-lt"/>
                <a:buAutoNum type="arabicPeriod"/>
              </a:pPr>
              <a:endParaRPr lang="en-US" sz="1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a:pPr>
              <a:r>
                <a:rPr lang="en-US" sz="1800" dirty="0">
                  <a:solidFill>
                    <a:schemeClr val="bg1"/>
                  </a:solidFill>
                  <a:latin typeface="Roboto" panose="02000000000000000000" pitchFamily="2" charset="0"/>
                  <a:ea typeface="Roboto" panose="02000000000000000000" pitchFamily="2" charset="0"/>
                  <a:cs typeface="Roboto" panose="02000000000000000000" pitchFamily="2" charset="0"/>
                </a:rPr>
                <a:t>Change the </a:t>
              </a:r>
              <a:r>
                <a:rPr lang="en-US" sz="1800" dirty="0" err="1">
                  <a:solidFill>
                    <a:schemeClr val="bg1"/>
                  </a:solidFill>
                  <a:latin typeface="Roboto" panose="02000000000000000000" pitchFamily="2" charset="0"/>
                  <a:ea typeface="Roboto" panose="02000000000000000000" pitchFamily="2" charset="0"/>
                  <a:cs typeface="Roboto" panose="02000000000000000000" pitchFamily="2" charset="0"/>
                </a:rPr>
                <a:t>DataWindow</a:t>
              </a:r>
              <a:r>
                <a:rPr lang="en-US" sz="1800" dirty="0">
                  <a:solidFill>
                    <a:schemeClr val="bg1"/>
                  </a:solidFill>
                  <a:latin typeface="Roboto" panose="02000000000000000000" pitchFamily="2" charset="0"/>
                  <a:ea typeface="Roboto" panose="02000000000000000000" pitchFamily="2" charset="0"/>
                  <a:cs typeface="Roboto" panose="02000000000000000000" pitchFamily="2" charset="0"/>
                </a:rPr>
                <a:t> SQL to join related tables to get data directly.</a:t>
              </a:r>
            </a:p>
          </p:txBody>
        </p:sp>
      </p:grpSp>
      <p:grpSp>
        <p:nvGrpSpPr>
          <p:cNvPr id="11" name="Grupo 10">
            <a:extLst>
              <a:ext uri="{FF2B5EF4-FFF2-40B4-BE49-F238E27FC236}">
                <a16:creationId xmlns:a16="http://schemas.microsoft.com/office/drawing/2014/main" id="{66FBD6D4-4902-8B92-5462-8D20D488A4D0}"/>
              </a:ext>
            </a:extLst>
          </p:cNvPr>
          <p:cNvGrpSpPr/>
          <p:nvPr/>
        </p:nvGrpSpPr>
        <p:grpSpPr>
          <a:xfrm>
            <a:off x="773196" y="2242373"/>
            <a:ext cx="5224313" cy="4287866"/>
            <a:chOff x="773196" y="2242373"/>
            <a:chExt cx="5224313" cy="4287866"/>
          </a:xfrm>
        </p:grpSpPr>
        <p:pic>
          <p:nvPicPr>
            <p:cNvPr id="9" name="Imagen 8">
              <a:extLst>
                <a:ext uri="{FF2B5EF4-FFF2-40B4-BE49-F238E27FC236}">
                  <a16:creationId xmlns:a16="http://schemas.microsoft.com/office/drawing/2014/main" id="{6C069803-2EDC-8BA5-E777-69F4E10248CB}"/>
                </a:ext>
              </a:extLst>
            </p:cNvPr>
            <p:cNvPicPr>
              <a:picLocks noChangeAspect="1"/>
            </p:cNvPicPr>
            <p:nvPr/>
          </p:nvPicPr>
          <p:blipFill>
            <a:blip r:embed="rId3"/>
            <a:srcRect t="5070"/>
            <a:stretch>
              <a:fillRect/>
            </a:stretch>
          </p:blipFill>
          <p:spPr>
            <a:xfrm>
              <a:off x="773196" y="2242373"/>
              <a:ext cx="5224313" cy="2571358"/>
            </a:xfrm>
            <a:prstGeom prst="rect">
              <a:avLst/>
            </a:prstGeom>
            <a:ln w="19050">
              <a:solidFill>
                <a:schemeClr val="accent3">
                  <a:lumMod val="75000"/>
                </a:schemeClr>
              </a:solidFill>
            </a:ln>
          </p:spPr>
        </p:pic>
        <p:pic>
          <p:nvPicPr>
            <p:cNvPr id="5" name="Imagen 4">
              <a:extLst>
                <a:ext uri="{FF2B5EF4-FFF2-40B4-BE49-F238E27FC236}">
                  <a16:creationId xmlns:a16="http://schemas.microsoft.com/office/drawing/2014/main" id="{D84CD246-66D0-37FF-7C7A-B51F9C97DD7D}"/>
                </a:ext>
              </a:extLst>
            </p:cNvPr>
            <p:cNvPicPr>
              <a:picLocks noChangeAspect="1"/>
            </p:cNvPicPr>
            <p:nvPr/>
          </p:nvPicPr>
          <p:blipFill>
            <a:blip r:embed="rId4"/>
            <a:srcRect l="7514" t="10641"/>
            <a:stretch>
              <a:fillRect/>
            </a:stretch>
          </p:blipFill>
          <p:spPr>
            <a:xfrm>
              <a:off x="2313028" y="4946326"/>
              <a:ext cx="3684481" cy="1583913"/>
            </a:xfrm>
            <a:prstGeom prst="rect">
              <a:avLst/>
            </a:prstGeom>
            <a:ln w="19050">
              <a:solidFill>
                <a:schemeClr val="accent3">
                  <a:lumMod val="75000"/>
                </a:schemeClr>
              </a:solidFill>
            </a:ln>
          </p:spPr>
        </p:pic>
      </p:grpSp>
      <p:sp>
        <p:nvSpPr>
          <p:cNvPr id="16" name="Abrir llave 15">
            <a:extLst>
              <a:ext uri="{FF2B5EF4-FFF2-40B4-BE49-F238E27FC236}">
                <a16:creationId xmlns:a16="http://schemas.microsoft.com/office/drawing/2014/main" id="{7AC2F1DE-D9E6-9388-D3B1-FCE88170BC60}"/>
              </a:ext>
            </a:extLst>
          </p:cNvPr>
          <p:cNvSpPr/>
          <p:nvPr/>
        </p:nvSpPr>
        <p:spPr>
          <a:xfrm rot="10800000">
            <a:off x="6194489" y="4806276"/>
            <a:ext cx="473029" cy="1693134"/>
          </a:xfrm>
          <a:prstGeom prst="leftBrace">
            <a:avLst/>
          </a:prstGeom>
          <a:ln w="25400">
            <a:solidFill>
              <a:schemeClr val="accent3">
                <a:lumMod val="50000"/>
              </a:schemeClr>
            </a:solidFill>
            <a:headEnd type="none" w="lg" len="med"/>
            <a:tailEnd type="none" w="lg"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s-PE">
              <a:latin typeface="Roboto" panose="02000000000000000000" pitchFamily="2" charset="0"/>
              <a:ea typeface="Roboto" panose="02000000000000000000" pitchFamily="2" charset="0"/>
            </a:endParaRPr>
          </a:p>
        </p:txBody>
      </p:sp>
      <p:grpSp>
        <p:nvGrpSpPr>
          <p:cNvPr id="20" name="Grupo 19">
            <a:extLst>
              <a:ext uri="{FF2B5EF4-FFF2-40B4-BE49-F238E27FC236}">
                <a16:creationId xmlns:a16="http://schemas.microsoft.com/office/drawing/2014/main" id="{441CBD0C-A06A-4AFE-E5EF-78C7F916ECB4}"/>
              </a:ext>
            </a:extLst>
          </p:cNvPr>
          <p:cNvGrpSpPr/>
          <p:nvPr/>
        </p:nvGrpSpPr>
        <p:grpSpPr>
          <a:xfrm>
            <a:off x="6669742" y="3193393"/>
            <a:ext cx="4500281" cy="3275237"/>
            <a:chOff x="6669742" y="3193393"/>
            <a:chExt cx="4500281" cy="3275237"/>
          </a:xfrm>
        </p:grpSpPr>
        <p:pic>
          <p:nvPicPr>
            <p:cNvPr id="18" name="Imagen 17">
              <a:extLst>
                <a:ext uri="{FF2B5EF4-FFF2-40B4-BE49-F238E27FC236}">
                  <a16:creationId xmlns:a16="http://schemas.microsoft.com/office/drawing/2014/main" id="{713C5243-ED9C-684B-ADD5-7A1C879C32C5}"/>
                </a:ext>
              </a:extLst>
            </p:cNvPr>
            <p:cNvPicPr>
              <a:picLocks noChangeAspect="1"/>
            </p:cNvPicPr>
            <p:nvPr/>
          </p:nvPicPr>
          <p:blipFill>
            <a:blip r:embed="rId5"/>
            <a:stretch>
              <a:fillRect/>
            </a:stretch>
          </p:blipFill>
          <p:spPr>
            <a:xfrm>
              <a:off x="7041843" y="4970377"/>
              <a:ext cx="4060878" cy="1498253"/>
            </a:xfrm>
            <a:prstGeom prst="rect">
              <a:avLst/>
            </a:prstGeom>
            <a:ln w="19050">
              <a:solidFill>
                <a:schemeClr val="accent3">
                  <a:lumMod val="75000"/>
                </a:schemeClr>
              </a:solidFill>
            </a:ln>
          </p:spPr>
        </p:pic>
        <p:sp>
          <p:nvSpPr>
            <p:cNvPr id="19" name="CuadroTexto 18">
              <a:extLst>
                <a:ext uri="{FF2B5EF4-FFF2-40B4-BE49-F238E27FC236}">
                  <a16:creationId xmlns:a16="http://schemas.microsoft.com/office/drawing/2014/main" id="{98439A35-3C28-C610-86F0-1E14ED7087D5}"/>
                </a:ext>
              </a:extLst>
            </p:cNvPr>
            <p:cNvSpPr txBox="1"/>
            <p:nvPr/>
          </p:nvSpPr>
          <p:spPr>
            <a:xfrm>
              <a:off x="6669742" y="3193393"/>
              <a:ext cx="4500281" cy="1661993"/>
            </a:xfrm>
            <a:prstGeom prst="rect">
              <a:avLst/>
            </a:prstGeom>
            <a:noFill/>
          </p:spPr>
          <p:txBody>
            <a:bodyPr wrap="square" lIns="0" tIns="0" rIns="0" bIns="0" rtlCol="0">
              <a:spAutoFit/>
            </a:bodyPr>
            <a:lstStyle/>
            <a:p>
              <a:pPr marL="342900" indent="-342900" algn="just">
                <a:buFont typeface="+mj-lt"/>
                <a:buAutoNum type="arabicPeriod" startAt="2"/>
              </a:pPr>
              <a:endParaRPr lang="en-US" sz="1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startAt="2"/>
              </a:pPr>
              <a:endParaRPr lang="en-US" sz="1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mj-lt"/>
                <a:buAutoNum type="arabicPeriod" startAt="2"/>
              </a:pPr>
              <a:r>
                <a:rPr lang="en-US" sz="1800" dirty="0">
                  <a:solidFill>
                    <a:schemeClr val="bg1"/>
                  </a:solidFill>
                  <a:latin typeface="Roboto" panose="02000000000000000000" pitchFamily="2" charset="0"/>
                  <a:ea typeface="Roboto" panose="02000000000000000000" pitchFamily="2" charset="0"/>
                  <a:cs typeface="Roboto" panose="02000000000000000000" pitchFamily="2" charset="0"/>
                </a:rPr>
                <a:t>Retrieve all required data to a </a:t>
              </a:r>
              <a:r>
                <a:rPr lang="en-US" sz="1800" dirty="0" err="1">
                  <a:solidFill>
                    <a:schemeClr val="bg1"/>
                  </a:solidFill>
                  <a:latin typeface="Roboto" panose="02000000000000000000" pitchFamily="2" charset="0"/>
                  <a:ea typeface="Roboto" panose="02000000000000000000" pitchFamily="2" charset="0"/>
                  <a:cs typeface="Roboto" panose="02000000000000000000" pitchFamily="2" charset="0"/>
                </a:rPr>
                <a:t>DataStore</a:t>
              </a:r>
              <a:r>
                <a:rPr lang="en-US" sz="1800" dirty="0">
                  <a:solidFill>
                    <a:schemeClr val="bg1"/>
                  </a:solidFill>
                  <a:latin typeface="Roboto" panose="02000000000000000000" pitchFamily="2" charset="0"/>
                  <a:ea typeface="Roboto" panose="02000000000000000000" pitchFamily="2" charset="0"/>
                  <a:cs typeface="Roboto" panose="02000000000000000000" pitchFamily="2" charset="0"/>
                </a:rPr>
                <a:t> and modify the user function to get data from the </a:t>
              </a:r>
              <a:r>
                <a:rPr lang="en-US" sz="1800" dirty="0" err="1">
                  <a:solidFill>
                    <a:schemeClr val="bg1"/>
                  </a:solidFill>
                  <a:latin typeface="Roboto" panose="02000000000000000000" pitchFamily="2" charset="0"/>
                  <a:ea typeface="Roboto" panose="02000000000000000000" pitchFamily="2" charset="0"/>
                  <a:cs typeface="Roboto" panose="02000000000000000000" pitchFamily="2" charset="0"/>
                </a:rPr>
                <a:t>DataStore</a:t>
              </a:r>
              <a:r>
                <a:rPr lang="en-US" sz="1800" dirty="0">
                  <a:solidFill>
                    <a:schemeClr val="bg1"/>
                  </a:solidFill>
                  <a:latin typeface="Roboto" panose="02000000000000000000" pitchFamily="2" charset="0"/>
                  <a:ea typeface="Roboto" panose="02000000000000000000" pitchFamily="2" charset="0"/>
                  <a:cs typeface="Roboto" panose="02000000000000000000" pitchFamily="2" charset="0"/>
                </a:rPr>
                <a:t> instead of from the database.</a:t>
              </a:r>
              <a:endParaRPr lang="es-PE" sz="1800" dirty="0" err="1">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2350758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C93CC-922F-5B7F-410C-15F19928433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AF9F5F1-357B-1CD2-3FE6-A2EE853A761F}"/>
              </a:ext>
            </a:extLst>
          </p:cNvPr>
          <p:cNvSpPr>
            <a:spLocks noGrp="1"/>
          </p:cNvSpPr>
          <p:nvPr>
            <p:ph type="title"/>
          </p:nvPr>
        </p:nvSpPr>
        <p:spPr/>
        <p:txBody>
          <a:bodyPr/>
          <a:lstStyle/>
          <a:p>
            <a:r>
              <a:rPr lang="en-US" sz="3000" dirty="0"/>
              <a:t>Strategies for rock-solid Cloud App performance on the Internet</a:t>
            </a:r>
          </a:p>
        </p:txBody>
      </p:sp>
      <p:sp>
        <p:nvSpPr>
          <p:cNvPr id="15" name="Text Placeholder 8">
            <a:extLst>
              <a:ext uri="{FF2B5EF4-FFF2-40B4-BE49-F238E27FC236}">
                <a16:creationId xmlns:a16="http://schemas.microsoft.com/office/drawing/2014/main" id="{D55AC54B-34E0-6243-F04C-E87503BF9358}"/>
              </a:ext>
            </a:extLst>
          </p:cNvPr>
          <p:cNvSpPr txBox="1">
            <a:spLocks/>
          </p:cNvSpPr>
          <p:nvPr/>
        </p:nvSpPr>
        <p:spPr>
          <a:xfrm>
            <a:off x="584518" y="1170536"/>
            <a:ext cx="11195106"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2.3. Recursive SQL: Merging/Send multiple requests in one call with </a:t>
            </a:r>
            <a:r>
              <a:rPr lang="en-US" sz="2200" b="1" dirty="0" err="1">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PowerServerLabel</a:t>
            </a:r>
            <a:endParaRPr lang="en-US" sz="22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5" name="Abrir llave 24">
            <a:extLst>
              <a:ext uri="{FF2B5EF4-FFF2-40B4-BE49-F238E27FC236}">
                <a16:creationId xmlns:a16="http://schemas.microsoft.com/office/drawing/2014/main" id="{CEF26D62-7282-A0E5-1A77-A14DC22C7581}"/>
              </a:ext>
            </a:extLst>
          </p:cNvPr>
          <p:cNvSpPr/>
          <p:nvPr/>
        </p:nvSpPr>
        <p:spPr>
          <a:xfrm rot="10800000">
            <a:off x="5620749" y="2805953"/>
            <a:ext cx="473026" cy="2196352"/>
          </a:xfrm>
          <a:prstGeom prst="leftBrace">
            <a:avLst/>
          </a:prstGeom>
          <a:ln w="25400">
            <a:solidFill>
              <a:schemeClr val="accent3">
                <a:lumMod val="50000"/>
              </a:schemeClr>
            </a:solidFill>
            <a:headEnd type="none" w="lg" len="med"/>
            <a:tailEnd type="none" w="lg"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s-PE"/>
          </a:p>
        </p:txBody>
      </p:sp>
      <p:sp>
        <p:nvSpPr>
          <p:cNvPr id="28" name="TextBox 12">
            <a:extLst>
              <a:ext uri="{FF2B5EF4-FFF2-40B4-BE49-F238E27FC236}">
                <a16:creationId xmlns:a16="http://schemas.microsoft.com/office/drawing/2014/main" id="{2C99E1BB-C655-241B-1BBD-8B0BF8026573}"/>
              </a:ext>
            </a:extLst>
          </p:cNvPr>
          <p:cNvSpPr txBox="1"/>
          <p:nvPr/>
        </p:nvSpPr>
        <p:spPr>
          <a:xfrm>
            <a:off x="2445298" y="1876309"/>
            <a:ext cx="1510916" cy="307777"/>
          </a:xfrm>
          <a:prstGeom prst="rect">
            <a:avLst/>
          </a:prstGeom>
          <a:noFill/>
        </p:spPr>
        <p:txBody>
          <a:bodyPr wrap="square" rtlCol="0">
            <a:spAutoFit/>
          </a:bodyPr>
          <a:lstStyle/>
          <a:p>
            <a:pPr algn="ctr"/>
            <a:r>
              <a:rPr lang="en-US" sz="14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Original</a:t>
            </a:r>
          </a:p>
        </p:txBody>
      </p:sp>
      <p:sp>
        <p:nvSpPr>
          <p:cNvPr id="16" name="Abrir llave 15">
            <a:extLst>
              <a:ext uri="{FF2B5EF4-FFF2-40B4-BE49-F238E27FC236}">
                <a16:creationId xmlns:a16="http://schemas.microsoft.com/office/drawing/2014/main" id="{30DA125D-C1F5-813D-9A03-AF48E417CD2F}"/>
              </a:ext>
            </a:extLst>
          </p:cNvPr>
          <p:cNvSpPr/>
          <p:nvPr/>
        </p:nvSpPr>
        <p:spPr>
          <a:xfrm rot="10800000">
            <a:off x="5620748" y="5360895"/>
            <a:ext cx="473026" cy="1129551"/>
          </a:xfrm>
          <a:prstGeom prst="leftBrace">
            <a:avLst/>
          </a:prstGeom>
          <a:ln w="25400">
            <a:solidFill>
              <a:schemeClr val="accent3">
                <a:lumMod val="50000"/>
              </a:schemeClr>
            </a:solidFill>
            <a:headEnd type="none" w="lg" len="med"/>
            <a:tailEnd type="none" w="lg"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s-PE"/>
          </a:p>
        </p:txBody>
      </p:sp>
      <p:pic>
        <p:nvPicPr>
          <p:cNvPr id="7" name="Imagen 6">
            <a:extLst>
              <a:ext uri="{FF2B5EF4-FFF2-40B4-BE49-F238E27FC236}">
                <a16:creationId xmlns:a16="http://schemas.microsoft.com/office/drawing/2014/main" id="{4634604E-860A-E486-B3AF-03FE3B1FF9C2}"/>
              </a:ext>
            </a:extLst>
          </p:cNvPr>
          <p:cNvPicPr>
            <a:picLocks noChangeAspect="1"/>
          </p:cNvPicPr>
          <p:nvPr/>
        </p:nvPicPr>
        <p:blipFill>
          <a:blip r:embed="rId3"/>
          <a:stretch>
            <a:fillRect/>
          </a:stretch>
        </p:blipFill>
        <p:spPr>
          <a:xfrm>
            <a:off x="1495392" y="2181148"/>
            <a:ext cx="3659313" cy="4377131"/>
          </a:xfrm>
          <a:prstGeom prst="rect">
            <a:avLst/>
          </a:prstGeom>
          <a:ln w="19050">
            <a:solidFill>
              <a:schemeClr val="accent3">
                <a:lumMod val="75000"/>
              </a:schemeClr>
            </a:solidFill>
          </a:ln>
        </p:spPr>
      </p:pic>
      <p:grpSp>
        <p:nvGrpSpPr>
          <p:cNvPr id="24" name="Grupo 23">
            <a:extLst>
              <a:ext uri="{FF2B5EF4-FFF2-40B4-BE49-F238E27FC236}">
                <a16:creationId xmlns:a16="http://schemas.microsoft.com/office/drawing/2014/main" id="{9726283C-27B5-2CCB-60BE-BF93223B9C4B}"/>
              </a:ext>
            </a:extLst>
          </p:cNvPr>
          <p:cNvGrpSpPr/>
          <p:nvPr/>
        </p:nvGrpSpPr>
        <p:grpSpPr>
          <a:xfrm>
            <a:off x="6741459" y="1877261"/>
            <a:ext cx="4491213" cy="4709399"/>
            <a:chOff x="6741459" y="1877261"/>
            <a:chExt cx="4491213" cy="4709399"/>
          </a:xfrm>
        </p:grpSpPr>
        <p:sp>
          <p:nvSpPr>
            <p:cNvPr id="30" name="TextBox 12">
              <a:extLst>
                <a:ext uri="{FF2B5EF4-FFF2-40B4-BE49-F238E27FC236}">
                  <a16:creationId xmlns:a16="http://schemas.microsoft.com/office/drawing/2014/main" id="{2B24640D-8681-0062-0CDC-697833156DFA}"/>
                </a:ext>
              </a:extLst>
            </p:cNvPr>
            <p:cNvSpPr txBox="1"/>
            <p:nvPr/>
          </p:nvSpPr>
          <p:spPr>
            <a:xfrm>
              <a:off x="7967555" y="1877261"/>
              <a:ext cx="1911550" cy="307777"/>
            </a:xfrm>
            <a:prstGeom prst="rect">
              <a:avLst/>
            </a:prstGeom>
            <a:noFill/>
          </p:spPr>
          <p:txBody>
            <a:bodyPr wrap="square" rtlCol="0">
              <a:spAutoFit/>
            </a:bodyPr>
            <a:lstStyle/>
            <a:p>
              <a:pPr algn="ctr"/>
              <a:r>
                <a:rPr lang="en-US" sz="14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Workaround</a:t>
              </a:r>
            </a:p>
          </p:txBody>
        </p:sp>
        <p:pic>
          <p:nvPicPr>
            <p:cNvPr id="23" name="Imagen 22">
              <a:extLst>
                <a:ext uri="{FF2B5EF4-FFF2-40B4-BE49-F238E27FC236}">
                  <a16:creationId xmlns:a16="http://schemas.microsoft.com/office/drawing/2014/main" id="{6D3CFCFA-6107-48D8-67C7-1837552F913A}"/>
                </a:ext>
              </a:extLst>
            </p:cNvPr>
            <p:cNvPicPr>
              <a:picLocks noChangeAspect="1"/>
            </p:cNvPicPr>
            <p:nvPr/>
          </p:nvPicPr>
          <p:blipFill>
            <a:blip r:embed="rId4"/>
            <a:srcRect t="623" b="-1"/>
            <a:stretch>
              <a:fillRect/>
            </a:stretch>
          </p:blipFill>
          <p:spPr>
            <a:xfrm>
              <a:off x="6741459" y="2181148"/>
              <a:ext cx="4491213" cy="4405512"/>
            </a:xfrm>
            <a:prstGeom prst="rect">
              <a:avLst/>
            </a:prstGeom>
            <a:ln w="19050">
              <a:solidFill>
                <a:schemeClr val="accent3">
                  <a:lumMod val="75000"/>
                </a:schemeClr>
              </a:solidFill>
            </a:ln>
          </p:spPr>
        </p:pic>
      </p:grpSp>
    </p:spTree>
    <p:extLst>
      <p:ext uri="{BB962C8B-B14F-4D97-AF65-F5344CB8AC3E}">
        <p14:creationId xmlns:p14="http://schemas.microsoft.com/office/powerpoint/2010/main" val="2668818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FA4A3-2D42-7810-5250-B1914731D3F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85F557-8C63-661B-7307-8360E5303D96}"/>
              </a:ext>
            </a:extLst>
          </p:cNvPr>
          <p:cNvSpPr>
            <a:spLocks noGrp="1"/>
          </p:cNvSpPr>
          <p:nvPr>
            <p:ph type="body" sz="quarter" idx="15"/>
          </p:nvPr>
        </p:nvSpPr>
        <p:spPr/>
        <p:txBody>
          <a:bodyPr/>
          <a:lstStyle/>
          <a:p>
            <a:r>
              <a:rPr lang="en-US" dirty="0"/>
              <a:t>Demo: </a:t>
            </a:r>
          </a:p>
        </p:txBody>
      </p:sp>
    </p:spTree>
    <p:extLst>
      <p:ext uri="{BB962C8B-B14F-4D97-AF65-F5344CB8AC3E}">
        <p14:creationId xmlns:p14="http://schemas.microsoft.com/office/powerpoint/2010/main" val="353909312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D5679-A223-29FB-639B-EBD80612021C}"/>
            </a:ext>
          </a:extLst>
        </p:cNvPr>
        <p:cNvGrpSpPr/>
        <p:nvPr/>
      </p:nvGrpSpPr>
      <p:grpSpPr>
        <a:xfrm>
          <a:off x="0" y="0"/>
          <a:ext cx="0" cy="0"/>
          <a:chOff x="0" y="0"/>
          <a:chExt cx="0" cy="0"/>
        </a:xfrm>
      </p:grpSpPr>
      <p:sp>
        <p:nvSpPr>
          <p:cNvPr id="15" name="Text Placeholder 8">
            <a:extLst>
              <a:ext uri="{FF2B5EF4-FFF2-40B4-BE49-F238E27FC236}">
                <a16:creationId xmlns:a16="http://schemas.microsoft.com/office/drawing/2014/main" id="{FB796DF1-E5D8-4386-5C1E-C3F899A7CC6D}"/>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3. Data Volume</a:t>
            </a:r>
            <a:endParaRPr lang="en-US" sz="26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4" name="Content Placeholder 9">
            <a:extLst>
              <a:ext uri="{FF2B5EF4-FFF2-40B4-BE49-F238E27FC236}">
                <a16:creationId xmlns:a16="http://schemas.microsoft.com/office/drawing/2014/main" id="{12FD6B7F-32B5-DBA2-9043-A6E3F7A4F2B7}"/>
              </a:ext>
            </a:extLst>
          </p:cNvPr>
          <p:cNvSpPr>
            <a:spLocks noGrp="1"/>
          </p:cNvSpPr>
          <p:nvPr>
            <p:ph sz="quarter" idx="10"/>
          </p:nvPr>
        </p:nvSpPr>
        <p:spPr>
          <a:xfrm>
            <a:off x="584518" y="1818022"/>
            <a:ext cx="11018838" cy="3933090"/>
          </a:xfrm>
        </p:spPr>
        <p:txBody>
          <a:bodyPr/>
          <a:lstStyle/>
          <a:p>
            <a:pPr marL="0" indent="0" algn="just">
              <a:buNone/>
            </a:pPr>
            <a:r>
              <a:rPr lang="en-US" dirty="0"/>
              <a:t>Once you are certain the slow-down is not caused by excessive server calls then you can consider reducing the size of data transmission:</a:t>
            </a:r>
          </a:p>
          <a:p>
            <a:pPr marL="742950" lvl="1" indent="-514350">
              <a:buClr>
                <a:srgbClr val="1D9BA1"/>
              </a:buClr>
              <a:buSzPct val="77000"/>
              <a:buFont typeface="+mj-lt"/>
              <a:buAutoNum type="arabicPeriod"/>
            </a:pPr>
            <a:r>
              <a:rPr lang="en-US" sz="2600" dirty="0"/>
              <a:t>Retrieve data gradually to reduce load and improve responsiveness.</a:t>
            </a:r>
          </a:p>
          <a:p>
            <a:pPr marL="742950" lvl="1" indent="-514350">
              <a:buClr>
                <a:srgbClr val="1D9BA1"/>
              </a:buClr>
              <a:buSzPct val="77000"/>
              <a:buFont typeface="+mj-lt"/>
              <a:buAutoNum type="arabicPeriod"/>
            </a:pPr>
            <a:r>
              <a:rPr lang="en-US" sz="2600" dirty="0"/>
              <a:t>Select only the necessary columns to optimize queries.</a:t>
            </a:r>
          </a:p>
          <a:p>
            <a:pPr marL="742950" lvl="1" indent="-514350">
              <a:buClr>
                <a:srgbClr val="1D9BA1"/>
              </a:buClr>
              <a:buSzPct val="77000"/>
              <a:buFont typeface="+mj-lt"/>
              <a:buAutoNum type="arabicPeriod"/>
            </a:pPr>
            <a:r>
              <a:rPr lang="en-US" sz="2600" dirty="0"/>
              <a:t>Configuring request header for large data.</a:t>
            </a:r>
          </a:p>
        </p:txBody>
      </p:sp>
      <p:sp>
        <p:nvSpPr>
          <p:cNvPr id="9" name="Title 7">
            <a:extLst>
              <a:ext uri="{FF2B5EF4-FFF2-40B4-BE49-F238E27FC236}">
                <a16:creationId xmlns:a16="http://schemas.microsoft.com/office/drawing/2014/main" id="{5AE7B1CF-2232-0E68-D832-57EF1810BC0E}"/>
              </a:ext>
            </a:extLst>
          </p:cNvPr>
          <p:cNvSpPr>
            <a:spLocks noGrp="1"/>
          </p:cNvSpPr>
          <p:nvPr>
            <p:ph type="title"/>
          </p:nvPr>
        </p:nvSpPr>
        <p:spPr>
          <a:xfrm>
            <a:off x="588263" y="457200"/>
            <a:ext cx="11018520" cy="553998"/>
          </a:xfrm>
        </p:spPr>
        <p:txBody>
          <a:bodyPr/>
          <a:lstStyle/>
          <a:p>
            <a:r>
              <a:rPr lang="en-US" sz="3000" dirty="0"/>
              <a:t>Strategies for Rock-Solid Cloud App Performance on the Internet</a:t>
            </a:r>
          </a:p>
        </p:txBody>
      </p:sp>
    </p:spTree>
    <p:extLst>
      <p:ext uri="{BB962C8B-B14F-4D97-AF65-F5344CB8AC3E}">
        <p14:creationId xmlns:p14="http://schemas.microsoft.com/office/powerpoint/2010/main" val="34350782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3B1B0-01FB-6FA5-0FE9-554E49AF4025}"/>
            </a:ext>
          </a:extLst>
        </p:cNvPr>
        <p:cNvGrpSpPr/>
        <p:nvPr/>
      </p:nvGrpSpPr>
      <p:grpSpPr>
        <a:xfrm>
          <a:off x="0" y="0"/>
          <a:ext cx="0" cy="0"/>
          <a:chOff x="0" y="0"/>
          <a:chExt cx="0" cy="0"/>
        </a:xfrm>
      </p:grpSpPr>
      <p:sp>
        <p:nvSpPr>
          <p:cNvPr id="15" name="Text Placeholder 8">
            <a:extLst>
              <a:ext uri="{FF2B5EF4-FFF2-40B4-BE49-F238E27FC236}">
                <a16:creationId xmlns:a16="http://schemas.microsoft.com/office/drawing/2014/main" id="{D2A8714A-F3CB-F687-8CD5-7A66749E5D77}"/>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3.1. Data Volume: Retrieve data gradually</a:t>
            </a:r>
            <a:endParaRPr lang="en-US" sz="26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4" name="Content Placeholder 9">
            <a:extLst>
              <a:ext uri="{FF2B5EF4-FFF2-40B4-BE49-F238E27FC236}">
                <a16:creationId xmlns:a16="http://schemas.microsoft.com/office/drawing/2014/main" id="{0D7FF79E-A15B-5C6D-8C50-440239EFE279}"/>
              </a:ext>
            </a:extLst>
          </p:cNvPr>
          <p:cNvSpPr>
            <a:spLocks noGrp="1"/>
          </p:cNvSpPr>
          <p:nvPr>
            <p:ph sz="quarter" idx="10"/>
          </p:nvPr>
        </p:nvSpPr>
        <p:spPr>
          <a:xfrm>
            <a:off x="584518" y="1818022"/>
            <a:ext cx="11018838" cy="1366049"/>
          </a:xfrm>
        </p:spPr>
        <p:txBody>
          <a:bodyPr/>
          <a:lstStyle/>
          <a:p>
            <a:pPr marL="0" indent="0" algn="just">
              <a:buNone/>
            </a:pPr>
            <a:r>
              <a:rPr lang="en-US" dirty="0"/>
              <a:t>Since the </a:t>
            </a:r>
            <a:r>
              <a:rPr lang="en-US" i="1" dirty="0"/>
              <a:t>“Retrieve As Needed” </a:t>
            </a:r>
            <a:r>
              <a:rPr lang="en-US" dirty="0"/>
              <a:t>and </a:t>
            </a:r>
            <a:r>
              <a:rPr lang="en-US" i="1" dirty="0"/>
              <a:t>“Rows to Disk” </a:t>
            </a:r>
            <a:r>
              <a:rPr lang="en-US" dirty="0"/>
              <a:t>options are not supported in </a:t>
            </a:r>
            <a:r>
              <a:rPr lang="en-US" dirty="0" err="1"/>
              <a:t>PowerServer</a:t>
            </a:r>
            <a:r>
              <a:rPr lang="en-US" dirty="0"/>
              <a:t> apps, you can use the following options to further filter the data at the source.</a:t>
            </a:r>
          </a:p>
          <a:p>
            <a:pPr marL="0" indent="0" algn="just">
              <a:buNone/>
            </a:pPr>
            <a:endParaRPr lang="en-US" sz="2600" dirty="0"/>
          </a:p>
        </p:txBody>
      </p:sp>
      <p:sp>
        <p:nvSpPr>
          <p:cNvPr id="9" name="Title 7">
            <a:extLst>
              <a:ext uri="{FF2B5EF4-FFF2-40B4-BE49-F238E27FC236}">
                <a16:creationId xmlns:a16="http://schemas.microsoft.com/office/drawing/2014/main" id="{C70A6B6E-457A-14B4-2A48-521862111B6E}"/>
              </a:ext>
            </a:extLst>
          </p:cNvPr>
          <p:cNvSpPr>
            <a:spLocks noGrp="1"/>
          </p:cNvSpPr>
          <p:nvPr>
            <p:ph type="title"/>
          </p:nvPr>
        </p:nvSpPr>
        <p:spPr>
          <a:xfrm>
            <a:off x="588263" y="457200"/>
            <a:ext cx="11018520" cy="553998"/>
          </a:xfrm>
        </p:spPr>
        <p:txBody>
          <a:bodyPr/>
          <a:lstStyle/>
          <a:p>
            <a:r>
              <a:rPr lang="en-US" sz="3000" dirty="0"/>
              <a:t>Strategies for Rock-Solid Cloud App Performance on the Internet</a:t>
            </a:r>
          </a:p>
        </p:txBody>
      </p:sp>
      <p:sp>
        <p:nvSpPr>
          <p:cNvPr id="2" name="Content Placeholder 9">
            <a:extLst>
              <a:ext uri="{FF2B5EF4-FFF2-40B4-BE49-F238E27FC236}">
                <a16:creationId xmlns:a16="http://schemas.microsoft.com/office/drawing/2014/main" id="{9AD894D7-5A8D-1B77-39CC-98B4A465C128}"/>
              </a:ext>
            </a:extLst>
          </p:cNvPr>
          <p:cNvSpPr txBox="1">
            <a:spLocks/>
          </p:cNvSpPr>
          <p:nvPr/>
        </p:nvSpPr>
        <p:spPr>
          <a:xfrm>
            <a:off x="704259" y="3184071"/>
            <a:ext cx="11018838" cy="3033452"/>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00" kern="1200" spc="0" baseline="0">
                <a:solidFill>
                  <a:sysClr val="windowText" lastClr="000000"/>
                </a:solidFill>
                <a:latin typeface="Roboto" panose="02000000000000000000" pitchFamily="2" charset="0"/>
                <a:ea typeface="Roboto" panose="02000000000000000000" pitchFamily="2" charset="0"/>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ysClr val="windowText" lastClr="000000"/>
                </a:solidFill>
                <a:latin typeface="Roboto" panose="02000000000000000000" pitchFamily="2" charset="0"/>
                <a:ea typeface="Roboto" panose="02000000000000000000" pitchFamily="2" charset="0"/>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ysClr val="windowText" lastClr="000000"/>
                </a:solidFill>
                <a:latin typeface="Roboto" panose="02000000000000000000" pitchFamily="2" charset="0"/>
                <a:ea typeface="Roboto" panose="02000000000000000000" pitchFamily="2" charset="0"/>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ysClr val="windowText" lastClr="000000"/>
                </a:solidFill>
                <a:latin typeface="Roboto" panose="02000000000000000000" pitchFamily="2" charset="0"/>
                <a:ea typeface="Roboto" panose="02000000000000000000" pitchFamily="2" charset="0"/>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ysClr val="windowText" lastClr="000000"/>
                </a:solidFill>
                <a:latin typeface="Roboto" panose="02000000000000000000" pitchFamily="2" charset="0"/>
                <a:ea typeface="Roboto" panose="02000000000000000000" pitchFamily="2" charset="0"/>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lvl="1" indent="-514350">
              <a:buClr>
                <a:srgbClr val="1D9BA1"/>
              </a:buClr>
              <a:buSzPct val="77000"/>
              <a:buFont typeface="+mj-lt"/>
              <a:buAutoNum type="alphaLcParenR"/>
            </a:pPr>
            <a:r>
              <a:rPr lang="en-US" sz="2600" dirty="0"/>
              <a:t>Add a WHERE clause to retrieve only the data needed.</a:t>
            </a:r>
          </a:p>
          <a:p>
            <a:pPr marL="742950" lvl="1" indent="-514350">
              <a:buClr>
                <a:srgbClr val="1D9BA1"/>
              </a:buClr>
              <a:buSzPct val="77000"/>
              <a:buFont typeface="+mj-lt"/>
              <a:buAutoNum type="alphaLcParenR"/>
            </a:pPr>
            <a:r>
              <a:rPr lang="en-US" sz="2600" dirty="0"/>
              <a:t>Use a NEXT button to the DW and modify the SQL query to support pagination (ROWNUM / TOP).</a:t>
            </a:r>
          </a:p>
          <a:p>
            <a:pPr marL="742950" lvl="1" indent="-514350">
              <a:buClr>
                <a:srgbClr val="1D9BA1"/>
              </a:buClr>
              <a:buSzPct val="77000"/>
              <a:buFont typeface="+mj-lt"/>
              <a:buAutoNum type="alphaLcParenR"/>
            </a:pPr>
            <a:r>
              <a:rPr lang="en-US" sz="2600" dirty="0"/>
              <a:t>Page records from a Web API:</a:t>
            </a:r>
          </a:p>
          <a:p>
            <a:pPr marL="1185863" lvl="3" indent="-571500">
              <a:buClr>
                <a:srgbClr val="1D9BA1"/>
              </a:buClr>
              <a:buSzPct val="77000"/>
              <a:buFont typeface="+mj-lt"/>
              <a:buAutoNum type="romanLcPeriod"/>
            </a:pPr>
            <a:r>
              <a:rPr lang="en-US" sz="2600" dirty="0"/>
              <a:t>.NET </a:t>
            </a:r>
            <a:r>
              <a:rPr lang="en-US" sz="2600" dirty="0" err="1"/>
              <a:t>DataStore</a:t>
            </a:r>
            <a:r>
              <a:rPr lang="en-US" sz="2600" dirty="0"/>
              <a:t> API (</a:t>
            </a:r>
            <a:r>
              <a:rPr lang="en-US" sz="2600" dirty="0" err="1"/>
              <a:t>RetrieveByPage</a:t>
            </a:r>
            <a:r>
              <a:rPr lang="en-US" sz="2600" dirty="0"/>
              <a:t>)</a:t>
            </a:r>
          </a:p>
          <a:p>
            <a:pPr marL="1185863" lvl="3" indent="-571500">
              <a:buClr>
                <a:srgbClr val="1D9BA1"/>
              </a:buClr>
              <a:buSzPct val="77000"/>
              <a:buFont typeface="+mj-lt"/>
              <a:buAutoNum type="romanLcPeriod"/>
            </a:pPr>
            <a:r>
              <a:rPr lang="en-US" sz="2600" dirty="0"/>
              <a:t> </a:t>
            </a:r>
            <a:r>
              <a:rPr lang="en-US" sz="2600" dirty="0" err="1"/>
              <a:t>SnapObjects</a:t>
            </a:r>
            <a:r>
              <a:rPr lang="en-US" sz="2600" dirty="0"/>
              <a:t> (</a:t>
            </a:r>
            <a:r>
              <a:rPr lang="en-US" sz="2600" dirty="0" err="1"/>
              <a:t>SqlQueryBuilder</a:t>
            </a:r>
            <a:r>
              <a:rPr lang="en-US" sz="2600" dirty="0"/>
              <a:t>/Page).</a:t>
            </a:r>
          </a:p>
          <a:p>
            <a:pPr algn="just"/>
            <a:endParaRPr lang="en-US" dirty="0"/>
          </a:p>
        </p:txBody>
      </p:sp>
    </p:spTree>
    <p:extLst>
      <p:ext uri="{BB962C8B-B14F-4D97-AF65-F5344CB8AC3E}">
        <p14:creationId xmlns:p14="http://schemas.microsoft.com/office/powerpoint/2010/main" val="1704270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CC5542-0EB8-4C95-A32C-D92C88E37627}"/>
              </a:ext>
            </a:extLst>
          </p:cNvPr>
          <p:cNvSpPr>
            <a:spLocks noGrp="1"/>
          </p:cNvSpPr>
          <p:nvPr>
            <p:ph type="title"/>
          </p:nvPr>
        </p:nvSpPr>
        <p:spPr/>
        <p:txBody>
          <a:bodyPr/>
          <a:lstStyle/>
          <a:p>
            <a:r>
              <a:rPr lang="en-US" dirty="0"/>
              <a:t>Presenter Profile</a:t>
            </a:r>
          </a:p>
        </p:txBody>
      </p:sp>
      <p:sp>
        <p:nvSpPr>
          <p:cNvPr id="19" name="Text Placeholder 18">
            <a:extLst>
              <a:ext uri="{FF2B5EF4-FFF2-40B4-BE49-F238E27FC236}">
                <a16:creationId xmlns:a16="http://schemas.microsoft.com/office/drawing/2014/main" id="{4664EE1A-4316-40CD-892F-A83EA8EA351A}"/>
              </a:ext>
            </a:extLst>
          </p:cNvPr>
          <p:cNvSpPr>
            <a:spLocks noGrp="1"/>
          </p:cNvSpPr>
          <p:nvPr>
            <p:ph type="body" sz="quarter" idx="15"/>
          </p:nvPr>
        </p:nvSpPr>
        <p:spPr/>
        <p:txBody>
          <a:bodyPr/>
          <a:lstStyle/>
          <a:p>
            <a:pPr>
              <a:buFont typeface="Wingdings" panose="05000000000000000000" pitchFamily="2" charset="2"/>
              <a:buChar char="v"/>
            </a:pPr>
            <a:r>
              <a:rPr lang="en-US" b="1" dirty="0"/>
              <a:t>2019 – Present: Product Manager (</a:t>
            </a:r>
            <a:r>
              <a:rPr lang="en-US" b="1" dirty="0" err="1"/>
              <a:t>Appeon</a:t>
            </a:r>
            <a:r>
              <a:rPr lang="en-US" b="1" dirty="0"/>
              <a:t> Latam) | Course Creator | Instructor.</a:t>
            </a:r>
          </a:p>
          <a:p>
            <a:pPr lvl="1"/>
            <a:r>
              <a:rPr lang="en-US" sz="1800" dirty="0">
                <a:solidFill>
                  <a:srgbClr val="0078D4"/>
                </a:solidFill>
                <a:latin typeface="Roboto" panose="02000000000000000000" pitchFamily="2" charset="0"/>
                <a:ea typeface="Roboto" panose="02000000000000000000" pitchFamily="2" charset="0"/>
              </a:rPr>
              <a:t>Moving to PowerBuilder 2025 </a:t>
            </a:r>
          </a:p>
          <a:p>
            <a:pPr lvl="1"/>
            <a:r>
              <a:rPr lang="en-US" sz="1800" dirty="0">
                <a:solidFill>
                  <a:srgbClr val="0078D4"/>
                </a:solidFill>
                <a:latin typeface="Roboto" panose="02000000000000000000" pitchFamily="2" charset="0"/>
                <a:ea typeface="Roboto" panose="02000000000000000000" pitchFamily="2" charset="0"/>
              </a:rPr>
              <a:t>Moving to PowerBuilder 2022 R3</a:t>
            </a:r>
          </a:p>
          <a:p>
            <a:pPr lvl="1"/>
            <a:r>
              <a:rPr lang="en-US" sz="1800" dirty="0">
                <a:solidFill>
                  <a:srgbClr val="0078D4"/>
                </a:solidFill>
                <a:latin typeface="Roboto" panose="02000000000000000000" pitchFamily="2" charset="0"/>
                <a:ea typeface="Roboto" panose="02000000000000000000" pitchFamily="2" charset="0"/>
              </a:rPr>
              <a:t>Building Desktop-to-Cloud Solutions with PowerBuilder and </a:t>
            </a:r>
            <a:r>
              <a:rPr lang="en-US" sz="1800" dirty="0" err="1">
                <a:solidFill>
                  <a:srgbClr val="0078D4"/>
                </a:solidFill>
                <a:latin typeface="Roboto" panose="02000000000000000000" pitchFamily="2" charset="0"/>
                <a:ea typeface="Roboto" panose="02000000000000000000" pitchFamily="2" charset="0"/>
              </a:rPr>
              <a:t>SnapDevelop</a:t>
            </a:r>
            <a:r>
              <a:rPr lang="en-US" sz="1800" dirty="0">
                <a:solidFill>
                  <a:srgbClr val="0078D4"/>
                </a:solidFill>
                <a:latin typeface="Roboto" panose="02000000000000000000" pitchFamily="2" charset="0"/>
                <a:ea typeface="Roboto" panose="02000000000000000000" pitchFamily="2" charset="0"/>
              </a:rPr>
              <a:t> 2022 R3</a:t>
            </a:r>
            <a:br>
              <a:rPr lang="en-US" sz="1800" dirty="0">
                <a:solidFill>
                  <a:srgbClr val="0078D4"/>
                </a:solidFill>
                <a:latin typeface="Roboto" panose="02000000000000000000" pitchFamily="2" charset="0"/>
                <a:ea typeface="Roboto" panose="02000000000000000000" pitchFamily="2" charset="0"/>
              </a:rPr>
            </a:br>
            <a:endParaRPr lang="en-US" sz="1800" dirty="0">
              <a:solidFill>
                <a:srgbClr val="0078D4"/>
              </a:solidFill>
              <a:latin typeface="Roboto" panose="02000000000000000000" pitchFamily="2" charset="0"/>
              <a:ea typeface="Roboto" panose="02000000000000000000" pitchFamily="2" charset="0"/>
            </a:endParaRPr>
          </a:p>
          <a:p>
            <a:pPr>
              <a:buFont typeface="Wingdings" panose="05000000000000000000" pitchFamily="2" charset="2"/>
              <a:buChar char="v"/>
            </a:pPr>
            <a:r>
              <a:rPr lang="en-US" dirty="0"/>
              <a:t>2005 – Sybase PowerBuilder Certified.</a:t>
            </a:r>
          </a:p>
        </p:txBody>
      </p:sp>
      <p:sp>
        <p:nvSpPr>
          <p:cNvPr id="20" name="Text Placeholder 19">
            <a:extLst>
              <a:ext uri="{FF2B5EF4-FFF2-40B4-BE49-F238E27FC236}">
                <a16:creationId xmlns:a16="http://schemas.microsoft.com/office/drawing/2014/main" id="{2011522C-6641-40C4-9461-9190789754ED}"/>
              </a:ext>
            </a:extLst>
          </p:cNvPr>
          <p:cNvSpPr>
            <a:spLocks noGrp="1"/>
          </p:cNvSpPr>
          <p:nvPr>
            <p:ph type="body" sz="quarter" idx="19"/>
          </p:nvPr>
        </p:nvSpPr>
        <p:spPr/>
        <p:txBody>
          <a:bodyPr/>
          <a:lstStyle/>
          <a:p>
            <a:r>
              <a:rPr lang="en-US" dirty="0"/>
              <a:t>PowerBuilder</a:t>
            </a:r>
          </a:p>
          <a:p>
            <a:r>
              <a:rPr lang="en-US" dirty="0" err="1"/>
              <a:t>PowerServer</a:t>
            </a:r>
            <a:endParaRPr lang="en-US" dirty="0"/>
          </a:p>
        </p:txBody>
      </p:sp>
      <p:sp>
        <p:nvSpPr>
          <p:cNvPr id="18" name="Text Placeholder 17">
            <a:extLst>
              <a:ext uri="{FF2B5EF4-FFF2-40B4-BE49-F238E27FC236}">
                <a16:creationId xmlns:a16="http://schemas.microsoft.com/office/drawing/2014/main" id="{E1554811-F195-4E55-B526-0D01E332F0C2}"/>
              </a:ext>
            </a:extLst>
          </p:cNvPr>
          <p:cNvSpPr>
            <a:spLocks noGrp="1"/>
          </p:cNvSpPr>
          <p:nvPr>
            <p:ph type="body" sz="quarter" idx="20"/>
          </p:nvPr>
        </p:nvSpPr>
        <p:spPr/>
        <p:txBody>
          <a:bodyPr/>
          <a:lstStyle/>
          <a:p>
            <a:r>
              <a:rPr lang="en-US" dirty="0"/>
              <a:t>Alex Riofrio</a:t>
            </a:r>
          </a:p>
        </p:txBody>
      </p:sp>
      <p:sp>
        <p:nvSpPr>
          <p:cNvPr id="23" name="Text Placeholder 22">
            <a:extLst>
              <a:ext uri="{FF2B5EF4-FFF2-40B4-BE49-F238E27FC236}">
                <a16:creationId xmlns:a16="http://schemas.microsoft.com/office/drawing/2014/main" id="{625263A9-265F-4803-B7FD-C37E777E0734}"/>
              </a:ext>
            </a:extLst>
          </p:cNvPr>
          <p:cNvSpPr>
            <a:spLocks noGrp="1"/>
          </p:cNvSpPr>
          <p:nvPr>
            <p:ph type="body" sz="quarter" idx="21"/>
          </p:nvPr>
        </p:nvSpPr>
        <p:spPr/>
        <p:txBody>
          <a:bodyPr/>
          <a:lstStyle/>
          <a:p>
            <a:r>
              <a:rPr lang="en-US" dirty="0"/>
              <a:t>linkedin.com/in/</a:t>
            </a:r>
            <a:r>
              <a:rPr lang="en-US" dirty="0" err="1"/>
              <a:t>alex-riofrio</a:t>
            </a:r>
            <a:endParaRPr lang="en-US" dirty="0"/>
          </a:p>
        </p:txBody>
      </p:sp>
      <p:sp>
        <p:nvSpPr>
          <p:cNvPr id="24" name="Text Placeholder 23">
            <a:extLst>
              <a:ext uri="{FF2B5EF4-FFF2-40B4-BE49-F238E27FC236}">
                <a16:creationId xmlns:a16="http://schemas.microsoft.com/office/drawing/2014/main" id="{3E5659CA-B331-40CF-ABEB-C89B425E17B7}"/>
              </a:ext>
            </a:extLst>
          </p:cNvPr>
          <p:cNvSpPr>
            <a:spLocks noGrp="1"/>
          </p:cNvSpPr>
          <p:nvPr>
            <p:ph type="body" sz="quarter" idx="22"/>
          </p:nvPr>
        </p:nvSpPr>
        <p:spPr/>
        <p:txBody>
          <a:bodyPr/>
          <a:lstStyle/>
          <a:p>
            <a:r>
              <a:rPr lang="en-US" dirty="0"/>
              <a:t>.NET </a:t>
            </a:r>
            <a:r>
              <a:rPr lang="en-US" dirty="0" err="1"/>
              <a:t>DataStore</a:t>
            </a:r>
            <a:endParaRPr lang="en-US" dirty="0"/>
          </a:p>
          <a:p>
            <a:r>
              <a:rPr lang="en-US" dirty="0"/>
              <a:t>Node.js</a:t>
            </a:r>
          </a:p>
          <a:p>
            <a:endParaRPr lang="en-US" dirty="0"/>
          </a:p>
        </p:txBody>
      </p:sp>
      <p:sp>
        <p:nvSpPr>
          <p:cNvPr id="25" name="Text Placeholder 24">
            <a:extLst>
              <a:ext uri="{FF2B5EF4-FFF2-40B4-BE49-F238E27FC236}">
                <a16:creationId xmlns:a16="http://schemas.microsoft.com/office/drawing/2014/main" id="{CA0945DE-8E01-428F-95A1-681B2B08D484}"/>
              </a:ext>
            </a:extLst>
          </p:cNvPr>
          <p:cNvSpPr>
            <a:spLocks noGrp="1"/>
          </p:cNvSpPr>
          <p:nvPr>
            <p:ph type="body" sz="quarter" idx="23"/>
          </p:nvPr>
        </p:nvSpPr>
        <p:spPr/>
        <p:txBody>
          <a:bodyPr/>
          <a:lstStyle/>
          <a:p>
            <a:r>
              <a:rPr lang="en-US" dirty="0"/>
              <a:t>Key Skills</a:t>
            </a:r>
          </a:p>
          <a:p>
            <a:endParaRPr lang="en-US" dirty="0"/>
          </a:p>
        </p:txBody>
      </p:sp>
      <p:sp>
        <p:nvSpPr>
          <p:cNvPr id="26" name="Text Placeholder 25">
            <a:extLst>
              <a:ext uri="{FF2B5EF4-FFF2-40B4-BE49-F238E27FC236}">
                <a16:creationId xmlns:a16="http://schemas.microsoft.com/office/drawing/2014/main" id="{FAB4E4E3-529C-4CC5-B93B-4448D03570E3}"/>
              </a:ext>
            </a:extLst>
          </p:cNvPr>
          <p:cNvSpPr>
            <a:spLocks noGrp="1"/>
          </p:cNvSpPr>
          <p:nvPr>
            <p:ph type="body" sz="quarter" idx="24"/>
          </p:nvPr>
        </p:nvSpPr>
        <p:spPr/>
        <p:txBody>
          <a:bodyPr/>
          <a:lstStyle/>
          <a:p>
            <a:r>
              <a:rPr lang="en-US" dirty="0"/>
              <a:t>Recent Projects</a:t>
            </a:r>
          </a:p>
        </p:txBody>
      </p:sp>
      <p:pic>
        <p:nvPicPr>
          <p:cNvPr id="4" name="Marcador de posición de imagen 3">
            <a:extLst>
              <a:ext uri="{FF2B5EF4-FFF2-40B4-BE49-F238E27FC236}">
                <a16:creationId xmlns:a16="http://schemas.microsoft.com/office/drawing/2014/main" id="{77766456-AB5D-C4E5-CAAC-8FCA8B9BBB9D}"/>
              </a:ext>
            </a:extLst>
          </p:cNvPr>
          <p:cNvPicPr>
            <a:picLocks noGrp="1" noChangeAspect="1"/>
          </p:cNvPicPr>
          <p:nvPr>
            <p:ph type="pic" sz="quarter" idx="18"/>
          </p:nvPr>
        </p:nvPicPr>
        <p:blipFill>
          <a:blip r:embed="rId3"/>
          <a:srcRect l="11674" r="11674"/>
          <a:stretch>
            <a:fillRect/>
          </a:stretch>
        </p:blipFill>
        <p:spPr>
          <a:xfrm>
            <a:off x="1498600" y="1925638"/>
            <a:ext cx="1546225" cy="1512887"/>
          </a:xfrm>
        </p:spPr>
      </p:pic>
    </p:spTree>
    <p:extLst>
      <p:ext uri="{BB962C8B-B14F-4D97-AF65-F5344CB8AC3E}">
        <p14:creationId xmlns:p14="http://schemas.microsoft.com/office/powerpoint/2010/main" val="10603032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AEC0F-67AB-8D02-A4F9-C83E83E7BFC0}"/>
            </a:ext>
          </a:extLst>
        </p:cNvPr>
        <p:cNvGrpSpPr/>
        <p:nvPr/>
      </p:nvGrpSpPr>
      <p:grpSpPr>
        <a:xfrm>
          <a:off x="0" y="0"/>
          <a:ext cx="0" cy="0"/>
          <a:chOff x="0" y="0"/>
          <a:chExt cx="0" cy="0"/>
        </a:xfrm>
      </p:grpSpPr>
      <p:sp>
        <p:nvSpPr>
          <p:cNvPr id="15" name="Text Placeholder 8">
            <a:extLst>
              <a:ext uri="{FF2B5EF4-FFF2-40B4-BE49-F238E27FC236}">
                <a16:creationId xmlns:a16="http://schemas.microsoft.com/office/drawing/2014/main" id="{9D5A82B4-070A-EFCE-ED83-DF1910078C77}"/>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3.1.b. Data Volume: Retrieve data gradually (NEXT Button)</a:t>
            </a:r>
            <a:endParaRPr lang="en-US" sz="26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4" name="Content Placeholder 9">
            <a:extLst>
              <a:ext uri="{FF2B5EF4-FFF2-40B4-BE49-F238E27FC236}">
                <a16:creationId xmlns:a16="http://schemas.microsoft.com/office/drawing/2014/main" id="{A4908C87-773C-E397-573E-E37480F20370}"/>
              </a:ext>
            </a:extLst>
          </p:cNvPr>
          <p:cNvSpPr>
            <a:spLocks noGrp="1"/>
          </p:cNvSpPr>
          <p:nvPr>
            <p:ph sz="quarter" idx="10"/>
          </p:nvPr>
        </p:nvSpPr>
        <p:spPr>
          <a:xfrm>
            <a:off x="584518" y="1818022"/>
            <a:ext cx="11018838" cy="3933090"/>
          </a:xfrm>
        </p:spPr>
        <p:txBody>
          <a:bodyPr/>
          <a:lstStyle/>
          <a:p>
            <a:pPr marL="0" indent="0">
              <a:buClr>
                <a:srgbClr val="1D9BA1"/>
              </a:buClr>
              <a:buSzPct val="77000"/>
              <a:buNone/>
            </a:pPr>
            <a:r>
              <a:rPr lang="en-US" dirty="0"/>
              <a:t>Using a NEXT button to the DW and modify the SQL query to support pagination (ROWNUM / TOP).</a:t>
            </a:r>
          </a:p>
          <a:p>
            <a:pPr marL="0" indent="0">
              <a:buClr>
                <a:srgbClr val="1D9BA1"/>
              </a:buClr>
              <a:buSzPct val="77000"/>
              <a:buNone/>
            </a:pPr>
            <a:endParaRPr lang="en-US" dirty="0"/>
          </a:p>
          <a:p>
            <a:pPr marL="0" indent="0">
              <a:buClr>
                <a:srgbClr val="1D9BA1"/>
              </a:buClr>
              <a:buSzPct val="77000"/>
              <a:buNone/>
            </a:pPr>
            <a:r>
              <a:rPr lang="en-US" dirty="0"/>
              <a:t>Oracle: </a:t>
            </a:r>
          </a:p>
          <a:p>
            <a:pPr marL="0" indent="0">
              <a:buClr>
                <a:srgbClr val="1D9BA1"/>
              </a:buClr>
              <a:buSzPct val="77000"/>
              <a:buNone/>
            </a:pPr>
            <a:endParaRPr lang="en-US" dirty="0"/>
          </a:p>
          <a:p>
            <a:pPr marL="0" indent="0">
              <a:buClr>
                <a:srgbClr val="1D9BA1"/>
              </a:buClr>
              <a:buSzPct val="77000"/>
              <a:buNone/>
            </a:pPr>
            <a:endParaRPr lang="en-US" dirty="0"/>
          </a:p>
          <a:p>
            <a:pPr marL="0" indent="0">
              <a:buClr>
                <a:srgbClr val="1D9BA1"/>
              </a:buClr>
              <a:buSzPct val="77000"/>
              <a:buNone/>
            </a:pPr>
            <a:r>
              <a:rPr lang="en-US" dirty="0"/>
              <a:t>Non-Oracle </a:t>
            </a:r>
            <a:br>
              <a:rPr lang="en-US" dirty="0"/>
            </a:br>
            <a:r>
              <a:rPr lang="en-US" dirty="0"/>
              <a:t>database: </a:t>
            </a:r>
          </a:p>
          <a:p>
            <a:pPr marL="228600" lvl="1" indent="0">
              <a:buClr>
                <a:srgbClr val="1D9BA1"/>
              </a:buClr>
              <a:buSzPct val="77000"/>
              <a:buNone/>
            </a:pPr>
            <a:endParaRPr lang="en-US" sz="2600" dirty="0"/>
          </a:p>
        </p:txBody>
      </p:sp>
      <p:sp>
        <p:nvSpPr>
          <p:cNvPr id="9" name="Title 7">
            <a:extLst>
              <a:ext uri="{FF2B5EF4-FFF2-40B4-BE49-F238E27FC236}">
                <a16:creationId xmlns:a16="http://schemas.microsoft.com/office/drawing/2014/main" id="{B3DC63F9-4EB8-433F-B7A7-76D784617A62}"/>
              </a:ext>
            </a:extLst>
          </p:cNvPr>
          <p:cNvSpPr>
            <a:spLocks noGrp="1"/>
          </p:cNvSpPr>
          <p:nvPr>
            <p:ph type="title"/>
          </p:nvPr>
        </p:nvSpPr>
        <p:spPr>
          <a:xfrm>
            <a:off x="588263" y="457200"/>
            <a:ext cx="11018520" cy="553998"/>
          </a:xfrm>
        </p:spPr>
        <p:txBody>
          <a:bodyPr/>
          <a:lstStyle/>
          <a:p>
            <a:r>
              <a:rPr lang="en-US" sz="3000" dirty="0"/>
              <a:t>Strategies for Rock-Solid Cloud App Performance on the Internet</a:t>
            </a:r>
          </a:p>
        </p:txBody>
      </p:sp>
      <p:pic>
        <p:nvPicPr>
          <p:cNvPr id="3" name="Imagen 2">
            <a:extLst>
              <a:ext uri="{FF2B5EF4-FFF2-40B4-BE49-F238E27FC236}">
                <a16:creationId xmlns:a16="http://schemas.microsoft.com/office/drawing/2014/main" id="{1F30055F-4387-1F61-24EE-7B70F92B93E4}"/>
              </a:ext>
            </a:extLst>
          </p:cNvPr>
          <p:cNvPicPr>
            <a:picLocks noChangeAspect="1"/>
          </p:cNvPicPr>
          <p:nvPr/>
        </p:nvPicPr>
        <p:blipFill>
          <a:blip r:embed="rId3"/>
          <a:stretch>
            <a:fillRect/>
          </a:stretch>
        </p:blipFill>
        <p:spPr>
          <a:xfrm>
            <a:off x="3208001" y="2905052"/>
            <a:ext cx="7497221" cy="1047896"/>
          </a:xfrm>
          <a:prstGeom prst="rect">
            <a:avLst/>
          </a:prstGeom>
          <a:ln w="12700">
            <a:solidFill>
              <a:schemeClr val="accent3">
                <a:lumMod val="75000"/>
              </a:schemeClr>
            </a:solidFill>
          </a:ln>
        </p:spPr>
      </p:pic>
      <p:pic>
        <p:nvPicPr>
          <p:cNvPr id="6" name="Imagen 5">
            <a:extLst>
              <a:ext uri="{FF2B5EF4-FFF2-40B4-BE49-F238E27FC236}">
                <a16:creationId xmlns:a16="http://schemas.microsoft.com/office/drawing/2014/main" id="{4C8EBD7C-A2A5-5FC1-0076-554B0E18E25A}"/>
              </a:ext>
            </a:extLst>
          </p:cNvPr>
          <p:cNvPicPr>
            <a:picLocks noChangeAspect="1"/>
          </p:cNvPicPr>
          <p:nvPr/>
        </p:nvPicPr>
        <p:blipFill>
          <a:blip r:embed="rId4"/>
          <a:stretch>
            <a:fillRect/>
          </a:stretch>
        </p:blipFill>
        <p:spPr>
          <a:xfrm>
            <a:off x="3208001" y="4425530"/>
            <a:ext cx="3048425" cy="1228896"/>
          </a:xfrm>
          <a:prstGeom prst="rect">
            <a:avLst/>
          </a:prstGeom>
          <a:ln w="12700">
            <a:solidFill>
              <a:schemeClr val="accent3">
                <a:lumMod val="75000"/>
              </a:schemeClr>
            </a:solidFill>
          </a:ln>
        </p:spPr>
      </p:pic>
    </p:spTree>
    <p:extLst>
      <p:ext uri="{BB962C8B-B14F-4D97-AF65-F5344CB8AC3E}">
        <p14:creationId xmlns:p14="http://schemas.microsoft.com/office/powerpoint/2010/main" val="2585970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B7C40-0C1B-F1FF-EBC4-9098F915AB71}"/>
            </a:ext>
          </a:extLst>
        </p:cNvPr>
        <p:cNvGrpSpPr/>
        <p:nvPr/>
      </p:nvGrpSpPr>
      <p:grpSpPr>
        <a:xfrm>
          <a:off x="0" y="0"/>
          <a:ext cx="0" cy="0"/>
          <a:chOff x="0" y="0"/>
          <a:chExt cx="0" cy="0"/>
        </a:xfrm>
      </p:grpSpPr>
      <p:sp>
        <p:nvSpPr>
          <p:cNvPr id="15" name="Text Placeholder 8">
            <a:extLst>
              <a:ext uri="{FF2B5EF4-FFF2-40B4-BE49-F238E27FC236}">
                <a16:creationId xmlns:a16="http://schemas.microsoft.com/office/drawing/2014/main" id="{6B640A91-5F0A-8E7A-785B-1FFDFCC4DA1F}"/>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3.1.c.i. Data Volume: Retrieve data gradually - Page records from a Web API </a:t>
            </a:r>
          </a:p>
        </p:txBody>
      </p:sp>
      <p:sp>
        <p:nvSpPr>
          <p:cNvPr id="4" name="Content Placeholder 9">
            <a:extLst>
              <a:ext uri="{FF2B5EF4-FFF2-40B4-BE49-F238E27FC236}">
                <a16:creationId xmlns:a16="http://schemas.microsoft.com/office/drawing/2014/main" id="{72C34C03-F513-ACF1-6741-9A196ECEBCAA}"/>
              </a:ext>
            </a:extLst>
          </p:cNvPr>
          <p:cNvSpPr>
            <a:spLocks noGrp="1"/>
          </p:cNvSpPr>
          <p:nvPr>
            <p:ph sz="quarter" idx="10"/>
          </p:nvPr>
        </p:nvSpPr>
        <p:spPr>
          <a:xfrm>
            <a:off x="584517" y="2400731"/>
            <a:ext cx="11208897" cy="889319"/>
          </a:xfrm>
        </p:spPr>
        <p:txBody>
          <a:bodyPr/>
          <a:lstStyle/>
          <a:p>
            <a:pPr marL="0" indent="0">
              <a:buClr>
                <a:srgbClr val="1D9BA1"/>
              </a:buClr>
              <a:buSzPct val="77000"/>
              <a:buNone/>
            </a:pPr>
            <a:r>
              <a:rPr lang="en-US" dirty="0"/>
              <a:t>Using .NET </a:t>
            </a:r>
            <a:r>
              <a:rPr lang="en-US" dirty="0" err="1"/>
              <a:t>DataStore</a:t>
            </a:r>
            <a:r>
              <a:rPr lang="en-US" dirty="0"/>
              <a:t> API (</a:t>
            </a:r>
            <a:r>
              <a:rPr lang="en-US" dirty="0" err="1"/>
              <a:t>RetrieveByPage</a:t>
            </a:r>
            <a:r>
              <a:rPr lang="en-US" dirty="0"/>
              <a:t>).</a:t>
            </a:r>
          </a:p>
        </p:txBody>
      </p:sp>
      <p:sp>
        <p:nvSpPr>
          <p:cNvPr id="9" name="Title 7">
            <a:extLst>
              <a:ext uri="{FF2B5EF4-FFF2-40B4-BE49-F238E27FC236}">
                <a16:creationId xmlns:a16="http://schemas.microsoft.com/office/drawing/2014/main" id="{14C9F58E-1AF9-31D5-01D0-3FAB4E9C19D6}"/>
              </a:ext>
            </a:extLst>
          </p:cNvPr>
          <p:cNvSpPr>
            <a:spLocks noGrp="1"/>
          </p:cNvSpPr>
          <p:nvPr>
            <p:ph type="title"/>
          </p:nvPr>
        </p:nvSpPr>
        <p:spPr>
          <a:xfrm>
            <a:off x="588263" y="457200"/>
            <a:ext cx="11018520" cy="553998"/>
          </a:xfrm>
        </p:spPr>
        <p:txBody>
          <a:bodyPr/>
          <a:lstStyle/>
          <a:p>
            <a:r>
              <a:rPr lang="en-US" sz="3000" dirty="0"/>
              <a:t>Strategies for Rock-Solid Cloud App Performance on the Internet</a:t>
            </a:r>
          </a:p>
        </p:txBody>
      </p:sp>
      <p:pic>
        <p:nvPicPr>
          <p:cNvPr id="5" name="Imagen 4">
            <a:extLst>
              <a:ext uri="{FF2B5EF4-FFF2-40B4-BE49-F238E27FC236}">
                <a16:creationId xmlns:a16="http://schemas.microsoft.com/office/drawing/2014/main" id="{8D06F25A-EBBB-C144-9FFA-9A84BF311819}"/>
              </a:ext>
            </a:extLst>
          </p:cNvPr>
          <p:cNvPicPr>
            <a:picLocks noChangeAspect="1"/>
          </p:cNvPicPr>
          <p:nvPr/>
        </p:nvPicPr>
        <p:blipFill>
          <a:blip r:embed="rId3"/>
          <a:stretch>
            <a:fillRect/>
          </a:stretch>
        </p:blipFill>
        <p:spPr>
          <a:xfrm>
            <a:off x="1572652" y="3567951"/>
            <a:ext cx="8271396" cy="1746511"/>
          </a:xfrm>
          <a:prstGeom prst="rect">
            <a:avLst/>
          </a:prstGeom>
          <a:ln w="12700">
            <a:solidFill>
              <a:schemeClr val="accent3">
                <a:lumMod val="75000"/>
              </a:schemeClr>
            </a:solidFill>
          </a:ln>
        </p:spPr>
      </p:pic>
      <p:sp>
        <p:nvSpPr>
          <p:cNvPr id="6" name="Rectángulo: esquinas redondeadas 5">
            <a:extLst>
              <a:ext uri="{FF2B5EF4-FFF2-40B4-BE49-F238E27FC236}">
                <a16:creationId xmlns:a16="http://schemas.microsoft.com/office/drawing/2014/main" id="{C66D5AB9-B933-7B7E-D8A6-9160DEA01B85}"/>
              </a:ext>
            </a:extLst>
          </p:cNvPr>
          <p:cNvSpPr/>
          <p:nvPr/>
        </p:nvSpPr>
        <p:spPr bwMode="auto">
          <a:xfrm>
            <a:off x="2871004" y="4252028"/>
            <a:ext cx="6866965" cy="358588"/>
          </a:xfrm>
          <a:prstGeom prst="roundRect">
            <a:avLst/>
          </a:prstGeom>
          <a:noFill/>
          <a:ln w="28575">
            <a:solidFill>
              <a:srgbClr val="F4364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latin typeface="Roboto" panose="02000000000000000000" pitchFamily="2" charset="0"/>
              <a:ea typeface="Roboto" panose="02000000000000000000" pitchFamily="2" charset="0"/>
              <a:cs typeface="Segoe UI" pitchFamily="34" charset="0"/>
            </a:endParaRPr>
          </a:p>
        </p:txBody>
      </p:sp>
    </p:spTree>
    <p:extLst>
      <p:ext uri="{BB962C8B-B14F-4D97-AF65-F5344CB8AC3E}">
        <p14:creationId xmlns:p14="http://schemas.microsoft.com/office/powerpoint/2010/main" val="1746802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24DE3-B074-D56B-0D1D-2D1749375CB7}"/>
            </a:ext>
          </a:extLst>
        </p:cNvPr>
        <p:cNvGrpSpPr/>
        <p:nvPr/>
      </p:nvGrpSpPr>
      <p:grpSpPr>
        <a:xfrm>
          <a:off x="0" y="0"/>
          <a:ext cx="0" cy="0"/>
          <a:chOff x="0" y="0"/>
          <a:chExt cx="0" cy="0"/>
        </a:xfrm>
      </p:grpSpPr>
      <p:sp>
        <p:nvSpPr>
          <p:cNvPr id="15" name="Text Placeholder 8">
            <a:extLst>
              <a:ext uri="{FF2B5EF4-FFF2-40B4-BE49-F238E27FC236}">
                <a16:creationId xmlns:a16="http://schemas.microsoft.com/office/drawing/2014/main" id="{24EAE584-8420-4D8E-4257-60CECB9E2706}"/>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3.1.c.ii. Data Volume: Retrieve data gradually - Page records from a Web API </a:t>
            </a:r>
          </a:p>
        </p:txBody>
      </p:sp>
      <p:sp>
        <p:nvSpPr>
          <p:cNvPr id="4" name="Content Placeholder 9">
            <a:extLst>
              <a:ext uri="{FF2B5EF4-FFF2-40B4-BE49-F238E27FC236}">
                <a16:creationId xmlns:a16="http://schemas.microsoft.com/office/drawing/2014/main" id="{8C60B2FC-A397-0005-4197-54B809527C4C}"/>
              </a:ext>
            </a:extLst>
          </p:cNvPr>
          <p:cNvSpPr>
            <a:spLocks noGrp="1"/>
          </p:cNvSpPr>
          <p:nvPr>
            <p:ph sz="quarter" idx="10"/>
          </p:nvPr>
        </p:nvSpPr>
        <p:spPr>
          <a:xfrm>
            <a:off x="584518" y="2400731"/>
            <a:ext cx="11018838" cy="889319"/>
          </a:xfrm>
        </p:spPr>
        <p:txBody>
          <a:bodyPr/>
          <a:lstStyle/>
          <a:p>
            <a:pPr marL="0" indent="0">
              <a:buClr>
                <a:srgbClr val="1D9BA1"/>
              </a:buClr>
              <a:buSzPct val="77000"/>
              <a:buNone/>
            </a:pPr>
            <a:r>
              <a:rPr lang="en-US" dirty="0"/>
              <a:t>Using </a:t>
            </a:r>
            <a:r>
              <a:rPr lang="en-US" dirty="0" err="1"/>
              <a:t>SnapObjects</a:t>
            </a:r>
            <a:r>
              <a:rPr lang="en-US" dirty="0"/>
              <a:t> (</a:t>
            </a:r>
            <a:r>
              <a:rPr lang="en-US" dirty="0" err="1"/>
              <a:t>SqlQueryBuilder</a:t>
            </a:r>
            <a:r>
              <a:rPr lang="en-US" dirty="0"/>
              <a:t>/Page).</a:t>
            </a:r>
          </a:p>
        </p:txBody>
      </p:sp>
      <p:sp>
        <p:nvSpPr>
          <p:cNvPr id="9" name="Title 7">
            <a:extLst>
              <a:ext uri="{FF2B5EF4-FFF2-40B4-BE49-F238E27FC236}">
                <a16:creationId xmlns:a16="http://schemas.microsoft.com/office/drawing/2014/main" id="{343D05D6-8A15-972B-1489-E0E08B7497DB}"/>
              </a:ext>
            </a:extLst>
          </p:cNvPr>
          <p:cNvSpPr>
            <a:spLocks noGrp="1"/>
          </p:cNvSpPr>
          <p:nvPr>
            <p:ph type="title"/>
          </p:nvPr>
        </p:nvSpPr>
        <p:spPr>
          <a:xfrm>
            <a:off x="588263" y="457200"/>
            <a:ext cx="11018520" cy="553998"/>
          </a:xfrm>
        </p:spPr>
        <p:txBody>
          <a:bodyPr/>
          <a:lstStyle/>
          <a:p>
            <a:r>
              <a:rPr lang="en-US" sz="3000" dirty="0"/>
              <a:t>Strategies for Rock-Solid Cloud App Performance on the Internet</a:t>
            </a:r>
          </a:p>
        </p:txBody>
      </p:sp>
      <p:pic>
        <p:nvPicPr>
          <p:cNvPr id="11" name="Imagen 10">
            <a:extLst>
              <a:ext uri="{FF2B5EF4-FFF2-40B4-BE49-F238E27FC236}">
                <a16:creationId xmlns:a16="http://schemas.microsoft.com/office/drawing/2014/main" id="{3B97C929-BCF1-22AF-059D-144F2EDD52B8}"/>
              </a:ext>
            </a:extLst>
          </p:cNvPr>
          <p:cNvPicPr>
            <a:picLocks noChangeAspect="1"/>
          </p:cNvPicPr>
          <p:nvPr/>
        </p:nvPicPr>
        <p:blipFill>
          <a:blip r:embed="rId3"/>
          <a:stretch>
            <a:fillRect/>
          </a:stretch>
        </p:blipFill>
        <p:spPr>
          <a:xfrm>
            <a:off x="933895" y="3048217"/>
            <a:ext cx="10020976" cy="3175939"/>
          </a:xfrm>
          <a:prstGeom prst="rect">
            <a:avLst/>
          </a:prstGeom>
          <a:ln w="12700">
            <a:solidFill>
              <a:schemeClr val="accent3">
                <a:lumMod val="75000"/>
              </a:schemeClr>
            </a:solidFill>
          </a:ln>
        </p:spPr>
      </p:pic>
      <p:sp>
        <p:nvSpPr>
          <p:cNvPr id="2" name="Rectángulo: esquinas redondeadas 1">
            <a:extLst>
              <a:ext uri="{FF2B5EF4-FFF2-40B4-BE49-F238E27FC236}">
                <a16:creationId xmlns:a16="http://schemas.microsoft.com/office/drawing/2014/main" id="{ED532B78-30EA-CCE6-C815-90EEF22E7828}"/>
              </a:ext>
            </a:extLst>
          </p:cNvPr>
          <p:cNvSpPr/>
          <p:nvPr/>
        </p:nvSpPr>
        <p:spPr bwMode="auto">
          <a:xfrm>
            <a:off x="2277035" y="4697506"/>
            <a:ext cx="3316941" cy="358588"/>
          </a:xfrm>
          <a:prstGeom prst="roundRect">
            <a:avLst/>
          </a:prstGeom>
          <a:noFill/>
          <a:ln w="28575">
            <a:solidFill>
              <a:srgbClr val="F4364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latin typeface="Roboto" panose="02000000000000000000" pitchFamily="2" charset="0"/>
              <a:ea typeface="Roboto" panose="02000000000000000000" pitchFamily="2" charset="0"/>
              <a:cs typeface="Segoe UI" pitchFamily="34" charset="0"/>
            </a:endParaRPr>
          </a:p>
        </p:txBody>
      </p:sp>
    </p:spTree>
    <p:extLst>
      <p:ext uri="{BB962C8B-B14F-4D97-AF65-F5344CB8AC3E}">
        <p14:creationId xmlns:p14="http://schemas.microsoft.com/office/powerpoint/2010/main" val="946519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8DD45-573D-7EEF-6C34-4ED2377700B5}"/>
            </a:ext>
          </a:extLst>
        </p:cNvPr>
        <p:cNvGrpSpPr/>
        <p:nvPr/>
      </p:nvGrpSpPr>
      <p:grpSpPr>
        <a:xfrm>
          <a:off x="0" y="0"/>
          <a:ext cx="0" cy="0"/>
          <a:chOff x="0" y="0"/>
          <a:chExt cx="0" cy="0"/>
        </a:xfrm>
      </p:grpSpPr>
      <p:sp>
        <p:nvSpPr>
          <p:cNvPr id="15" name="Text Placeholder 8">
            <a:extLst>
              <a:ext uri="{FF2B5EF4-FFF2-40B4-BE49-F238E27FC236}">
                <a16:creationId xmlns:a16="http://schemas.microsoft.com/office/drawing/2014/main" id="{D464F26C-2678-B31D-A1FA-7D3E0F63055A}"/>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3.2. Data Volume: Select only the necessary columns</a:t>
            </a:r>
            <a:endParaRPr lang="en-US" sz="26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4" name="Content Placeholder 9">
            <a:extLst>
              <a:ext uri="{FF2B5EF4-FFF2-40B4-BE49-F238E27FC236}">
                <a16:creationId xmlns:a16="http://schemas.microsoft.com/office/drawing/2014/main" id="{0B821919-87C7-FAF7-7470-3045FE1B2280}"/>
              </a:ext>
            </a:extLst>
          </p:cNvPr>
          <p:cNvSpPr>
            <a:spLocks noGrp="1"/>
          </p:cNvSpPr>
          <p:nvPr>
            <p:ph sz="quarter" idx="10"/>
          </p:nvPr>
        </p:nvSpPr>
        <p:spPr>
          <a:xfrm>
            <a:off x="584518" y="1818022"/>
            <a:ext cx="11018838" cy="3933090"/>
          </a:xfrm>
        </p:spPr>
        <p:txBody>
          <a:bodyPr/>
          <a:lstStyle/>
          <a:p>
            <a:pPr marL="0" indent="0" algn="just">
              <a:buNone/>
            </a:pPr>
            <a:r>
              <a:rPr lang="en-US" dirty="0"/>
              <a:t>As the number of rows in the result set increases, the number of columns will cause greater degradation in performance, especially for nested loops in your application which process rows in the outer loop, and columns in the inner loop. </a:t>
            </a:r>
          </a:p>
          <a:p>
            <a:pPr marL="0" indent="0" algn="just">
              <a:buNone/>
            </a:pPr>
            <a:r>
              <a:rPr lang="en-US" dirty="0"/>
              <a:t>A sign of unintentionally excessive columns would be the SQL syntax </a:t>
            </a:r>
            <a:r>
              <a:rPr lang="en-US" b="1" dirty="0"/>
              <a:t>Select * From</a:t>
            </a:r>
            <a:r>
              <a:rPr lang="en-US" dirty="0"/>
              <a:t>. </a:t>
            </a:r>
            <a:endParaRPr lang="en-US" sz="2600" dirty="0"/>
          </a:p>
        </p:txBody>
      </p:sp>
      <p:sp>
        <p:nvSpPr>
          <p:cNvPr id="9" name="Title 7">
            <a:extLst>
              <a:ext uri="{FF2B5EF4-FFF2-40B4-BE49-F238E27FC236}">
                <a16:creationId xmlns:a16="http://schemas.microsoft.com/office/drawing/2014/main" id="{014B8CE9-C998-8DA7-E509-48B652E66D51}"/>
              </a:ext>
            </a:extLst>
          </p:cNvPr>
          <p:cNvSpPr>
            <a:spLocks noGrp="1"/>
          </p:cNvSpPr>
          <p:nvPr>
            <p:ph type="title"/>
          </p:nvPr>
        </p:nvSpPr>
        <p:spPr>
          <a:xfrm>
            <a:off x="588263" y="457200"/>
            <a:ext cx="11018520" cy="553998"/>
          </a:xfrm>
        </p:spPr>
        <p:txBody>
          <a:bodyPr/>
          <a:lstStyle/>
          <a:p>
            <a:r>
              <a:rPr lang="en-US" sz="3000" dirty="0"/>
              <a:t>Strategies for Rock-Solid Cloud App Performance on the Internet</a:t>
            </a:r>
          </a:p>
        </p:txBody>
      </p:sp>
      <p:pic>
        <p:nvPicPr>
          <p:cNvPr id="3" name="Imagen 2">
            <a:extLst>
              <a:ext uri="{FF2B5EF4-FFF2-40B4-BE49-F238E27FC236}">
                <a16:creationId xmlns:a16="http://schemas.microsoft.com/office/drawing/2014/main" id="{3C9285AE-5B85-0760-6ADB-5EEFBD5C686E}"/>
              </a:ext>
            </a:extLst>
          </p:cNvPr>
          <p:cNvPicPr>
            <a:picLocks noChangeAspect="1"/>
          </p:cNvPicPr>
          <p:nvPr/>
        </p:nvPicPr>
        <p:blipFill>
          <a:blip r:embed="rId3"/>
          <a:stretch>
            <a:fillRect/>
          </a:stretch>
        </p:blipFill>
        <p:spPr>
          <a:xfrm>
            <a:off x="2084382" y="4773511"/>
            <a:ext cx="3039660" cy="1112071"/>
          </a:xfrm>
          <a:prstGeom prst="rect">
            <a:avLst/>
          </a:prstGeom>
          <a:ln w="12700">
            <a:solidFill>
              <a:schemeClr val="accent3">
                <a:lumMod val="75000"/>
              </a:schemeClr>
            </a:solidFill>
          </a:ln>
        </p:spPr>
      </p:pic>
      <p:grpSp>
        <p:nvGrpSpPr>
          <p:cNvPr id="8" name="Grupo 7">
            <a:extLst>
              <a:ext uri="{FF2B5EF4-FFF2-40B4-BE49-F238E27FC236}">
                <a16:creationId xmlns:a16="http://schemas.microsoft.com/office/drawing/2014/main" id="{3C4CDF60-C5B5-4E6A-461D-858DA00A4F10}"/>
              </a:ext>
            </a:extLst>
          </p:cNvPr>
          <p:cNvGrpSpPr/>
          <p:nvPr/>
        </p:nvGrpSpPr>
        <p:grpSpPr>
          <a:xfrm>
            <a:off x="5523253" y="4767041"/>
            <a:ext cx="5241431" cy="1125009"/>
            <a:chOff x="5523253" y="4767041"/>
            <a:chExt cx="5241431" cy="1125009"/>
          </a:xfrm>
        </p:grpSpPr>
        <p:pic>
          <p:nvPicPr>
            <p:cNvPr id="5" name="Imagen 4">
              <a:extLst>
                <a:ext uri="{FF2B5EF4-FFF2-40B4-BE49-F238E27FC236}">
                  <a16:creationId xmlns:a16="http://schemas.microsoft.com/office/drawing/2014/main" id="{DC487352-80E9-69DA-646C-B7A846D66032}"/>
                </a:ext>
              </a:extLst>
            </p:cNvPr>
            <p:cNvPicPr>
              <a:picLocks noChangeAspect="1"/>
            </p:cNvPicPr>
            <p:nvPr/>
          </p:nvPicPr>
          <p:blipFill>
            <a:blip r:embed="rId4"/>
            <a:stretch>
              <a:fillRect/>
            </a:stretch>
          </p:blipFill>
          <p:spPr>
            <a:xfrm>
              <a:off x="6863949" y="4767041"/>
              <a:ext cx="3900735" cy="1125009"/>
            </a:xfrm>
            <a:prstGeom prst="rect">
              <a:avLst/>
            </a:prstGeom>
            <a:ln w="12700">
              <a:solidFill>
                <a:schemeClr val="accent3">
                  <a:lumMod val="75000"/>
                </a:schemeClr>
              </a:solidFill>
            </a:ln>
          </p:spPr>
        </p:pic>
        <p:sp>
          <p:nvSpPr>
            <p:cNvPr id="6" name="Flecha: a la derecha 5">
              <a:extLst>
                <a:ext uri="{FF2B5EF4-FFF2-40B4-BE49-F238E27FC236}">
                  <a16:creationId xmlns:a16="http://schemas.microsoft.com/office/drawing/2014/main" id="{DA8BAA94-CE46-3502-687B-B8FCDE08A779}"/>
                </a:ext>
              </a:extLst>
            </p:cNvPr>
            <p:cNvSpPr/>
            <p:nvPr/>
          </p:nvSpPr>
          <p:spPr bwMode="auto">
            <a:xfrm>
              <a:off x="5523253" y="5057782"/>
              <a:ext cx="978408" cy="484632"/>
            </a:xfrm>
            <a:prstGeom prst="rightArrow">
              <a:avLst/>
            </a:prstGeom>
            <a:solidFill>
              <a:srgbClr val="13676C"/>
            </a:solidFill>
            <a:ln>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450592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9E703-B12E-2925-5F38-9FA41862F8B6}"/>
            </a:ext>
          </a:extLst>
        </p:cNvPr>
        <p:cNvGrpSpPr/>
        <p:nvPr/>
      </p:nvGrpSpPr>
      <p:grpSpPr>
        <a:xfrm>
          <a:off x="0" y="0"/>
          <a:ext cx="0" cy="0"/>
          <a:chOff x="0" y="0"/>
          <a:chExt cx="0" cy="0"/>
        </a:xfrm>
      </p:grpSpPr>
      <p:sp>
        <p:nvSpPr>
          <p:cNvPr id="15" name="Text Placeholder 8">
            <a:extLst>
              <a:ext uri="{FF2B5EF4-FFF2-40B4-BE49-F238E27FC236}">
                <a16:creationId xmlns:a16="http://schemas.microsoft.com/office/drawing/2014/main" id="{68E7B9BC-96D1-947C-929D-5B73A83E5178}"/>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3.3. Data Volume: Configuring request header for large data</a:t>
            </a:r>
            <a:endParaRPr lang="en-US" sz="26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4" name="Content Placeholder 9">
            <a:extLst>
              <a:ext uri="{FF2B5EF4-FFF2-40B4-BE49-F238E27FC236}">
                <a16:creationId xmlns:a16="http://schemas.microsoft.com/office/drawing/2014/main" id="{9792FF33-D353-4251-2F42-7A8B9752FFD6}"/>
              </a:ext>
            </a:extLst>
          </p:cNvPr>
          <p:cNvSpPr>
            <a:spLocks noGrp="1"/>
          </p:cNvSpPr>
          <p:nvPr>
            <p:ph sz="quarter" idx="10"/>
          </p:nvPr>
        </p:nvSpPr>
        <p:spPr>
          <a:xfrm>
            <a:off x="584518" y="1818022"/>
            <a:ext cx="11018838" cy="1468729"/>
          </a:xfrm>
        </p:spPr>
        <p:txBody>
          <a:bodyPr/>
          <a:lstStyle/>
          <a:p>
            <a:pPr marL="0" indent="0" algn="just">
              <a:buNone/>
            </a:pPr>
            <a:r>
              <a:rPr lang="en-US" dirty="0"/>
              <a:t>You can specify the HTTP request header (multipart/form-data) to send large structured data, blobs, or files or a combination of them in a single request.</a:t>
            </a:r>
          </a:p>
        </p:txBody>
      </p:sp>
      <p:sp>
        <p:nvSpPr>
          <p:cNvPr id="9" name="Title 7">
            <a:extLst>
              <a:ext uri="{FF2B5EF4-FFF2-40B4-BE49-F238E27FC236}">
                <a16:creationId xmlns:a16="http://schemas.microsoft.com/office/drawing/2014/main" id="{D5875C15-8E57-428F-CAD7-A2B765927F94}"/>
              </a:ext>
            </a:extLst>
          </p:cNvPr>
          <p:cNvSpPr>
            <a:spLocks noGrp="1"/>
          </p:cNvSpPr>
          <p:nvPr>
            <p:ph type="title"/>
          </p:nvPr>
        </p:nvSpPr>
        <p:spPr>
          <a:xfrm>
            <a:off x="588263" y="457200"/>
            <a:ext cx="11018520" cy="553998"/>
          </a:xfrm>
        </p:spPr>
        <p:txBody>
          <a:bodyPr/>
          <a:lstStyle/>
          <a:p>
            <a:r>
              <a:rPr lang="en-US" sz="3000" dirty="0"/>
              <a:t>Strategies for Rock-Solid Cloud App Performance on the Internet</a:t>
            </a:r>
          </a:p>
        </p:txBody>
      </p:sp>
      <p:pic>
        <p:nvPicPr>
          <p:cNvPr id="5" name="Imagen 4">
            <a:extLst>
              <a:ext uri="{FF2B5EF4-FFF2-40B4-BE49-F238E27FC236}">
                <a16:creationId xmlns:a16="http://schemas.microsoft.com/office/drawing/2014/main" id="{E8A03E53-0680-4633-85DC-DC85830559B8}"/>
              </a:ext>
            </a:extLst>
          </p:cNvPr>
          <p:cNvPicPr>
            <a:picLocks noChangeAspect="1"/>
          </p:cNvPicPr>
          <p:nvPr/>
        </p:nvPicPr>
        <p:blipFill>
          <a:blip r:embed="rId3"/>
          <a:stretch>
            <a:fillRect/>
          </a:stretch>
        </p:blipFill>
        <p:spPr>
          <a:xfrm>
            <a:off x="2012879" y="3359210"/>
            <a:ext cx="8161797" cy="1468729"/>
          </a:xfrm>
          <a:prstGeom prst="rect">
            <a:avLst/>
          </a:prstGeom>
          <a:ln w="12700">
            <a:solidFill>
              <a:schemeClr val="accent3">
                <a:lumMod val="75000"/>
              </a:schemeClr>
            </a:solidFill>
          </a:ln>
        </p:spPr>
      </p:pic>
      <p:sp>
        <p:nvSpPr>
          <p:cNvPr id="3" name="Content Placeholder 9">
            <a:extLst>
              <a:ext uri="{FF2B5EF4-FFF2-40B4-BE49-F238E27FC236}">
                <a16:creationId xmlns:a16="http://schemas.microsoft.com/office/drawing/2014/main" id="{7D19BF49-104B-BB9D-CDEE-A2FA44BB3424}"/>
              </a:ext>
            </a:extLst>
          </p:cNvPr>
          <p:cNvSpPr txBox="1">
            <a:spLocks/>
          </p:cNvSpPr>
          <p:nvPr/>
        </p:nvSpPr>
        <p:spPr>
          <a:xfrm>
            <a:off x="584518" y="5290462"/>
            <a:ext cx="11018838" cy="794004"/>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00" kern="1200" spc="0" baseline="0">
                <a:solidFill>
                  <a:sysClr val="windowText" lastClr="000000"/>
                </a:solidFill>
                <a:latin typeface="Roboto" panose="02000000000000000000" pitchFamily="2" charset="0"/>
                <a:ea typeface="Roboto" panose="02000000000000000000" pitchFamily="2" charset="0"/>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ysClr val="windowText" lastClr="000000"/>
                </a:solidFill>
                <a:latin typeface="Roboto" panose="02000000000000000000" pitchFamily="2" charset="0"/>
                <a:ea typeface="Roboto" panose="02000000000000000000" pitchFamily="2" charset="0"/>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ysClr val="windowText" lastClr="000000"/>
                </a:solidFill>
                <a:latin typeface="Roboto" panose="02000000000000000000" pitchFamily="2" charset="0"/>
                <a:ea typeface="Roboto" panose="02000000000000000000" pitchFamily="2" charset="0"/>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ysClr val="windowText" lastClr="000000"/>
                </a:solidFill>
                <a:latin typeface="Roboto" panose="02000000000000000000" pitchFamily="2" charset="0"/>
                <a:ea typeface="Roboto" panose="02000000000000000000" pitchFamily="2" charset="0"/>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ysClr val="windowText" lastClr="000000"/>
                </a:solidFill>
                <a:latin typeface="Roboto" panose="02000000000000000000" pitchFamily="2" charset="0"/>
                <a:ea typeface="Roboto" panose="02000000000000000000" pitchFamily="2" charset="0"/>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anose="05000000000000000000" pitchFamily="2" charset="2"/>
              <a:buNone/>
            </a:pPr>
            <a:r>
              <a:rPr lang="en-US" dirty="0"/>
              <a:t>When multipart/form-data is used, data will be compressed when sending from the client PC to </a:t>
            </a:r>
            <a:r>
              <a:rPr lang="en-US" dirty="0" err="1"/>
              <a:t>PowerServer</a:t>
            </a:r>
            <a:r>
              <a:rPr lang="en-US" dirty="0"/>
              <a:t>.</a:t>
            </a:r>
          </a:p>
        </p:txBody>
      </p:sp>
    </p:spTree>
    <p:extLst>
      <p:ext uri="{BB962C8B-B14F-4D97-AF65-F5344CB8AC3E}">
        <p14:creationId xmlns:p14="http://schemas.microsoft.com/office/powerpoint/2010/main" val="4158254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C426E4-DC83-446A-8A25-697255DB332D}"/>
              </a:ext>
            </a:extLst>
          </p:cNvPr>
          <p:cNvSpPr>
            <a:spLocks noGrp="1"/>
          </p:cNvSpPr>
          <p:nvPr>
            <p:ph type="body" sz="quarter" idx="15"/>
          </p:nvPr>
        </p:nvSpPr>
        <p:spPr/>
        <p:txBody>
          <a:bodyPr/>
          <a:lstStyle/>
          <a:p>
            <a:r>
              <a:rPr lang="en-US" dirty="0"/>
              <a:t>Demo: </a:t>
            </a:r>
          </a:p>
        </p:txBody>
      </p:sp>
    </p:spTree>
    <p:extLst>
      <p:ext uri="{BB962C8B-B14F-4D97-AF65-F5344CB8AC3E}">
        <p14:creationId xmlns:p14="http://schemas.microsoft.com/office/powerpoint/2010/main" val="155347608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F3C9E-CC31-47D0-A632-3A64F9BA16EF}"/>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1161403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85307DE-9D7A-4FEA-A932-12CD09E117A5}"/>
              </a:ext>
            </a:extLst>
          </p:cNvPr>
          <p:cNvSpPr/>
          <p:nvPr/>
        </p:nvSpPr>
        <p:spPr>
          <a:xfrm>
            <a:off x="0" y="1434095"/>
            <a:ext cx="12192000" cy="1776173"/>
          </a:xfrm>
          <a:prstGeom prst="rect">
            <a:avLst/>
          </a:prstGeom>
          <a:gradFill flip="none" rotWithShape="1">
            <a:gsLst>
              <a:gs pos="98396">
                <a:srgbClr val="4A90F8"/>
              </a:gs>
              <a:gs pos="0">
                <a:srgbClr val="1C73F8"/>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30" name="TextBox 17">
            <a:extLst>
              <a:ext uri="{FF2B5EF4-FFF2-40B4-BE49-F238E27FC236}">
                <a16:creationId xmlns:a16="http://schemas.microsoft.com/office/drawing/2014/main" id="{F4B6C2F3-7BE1-4CAA-9212-A19F8ED6A622}"/>
              </a:ext>
            </a:extLst>
          </p:cNvPr>
          <p:cNvSpPr txBox="1"/>
          <p:nvPr/>
        </p:nvSpPr>
        <p:spPr>
          <a:xfrm>
            <a:off x="7248495" y="3916323"/>
            <a:ext cx="4076734" cy="523220"/>
          </a:xfrm>
          <a:prstGeom prst="rect">
            <a:avLst/>
          </a:prstGeom>
          <a:noFill/>
        </p:spPr>
        <p:txBody>
          <a:bodyPr wrap="square" rtlCol="0">
            <a:spAutoFit/>
          </a:bodyPr>
          <a:lstStyle/>
          <a:p>
            <a:r>
              <a:rPr lang="en-US" sz="1400" kern="1200" dirty="0">
                <a:solidFill>
                  <a:schemeClr val="bg1"/>
                </a:solidFill>
                <a:latin typeface="Roboto" panose="02000000000000000000" pitchFamily="2" charset="0"/>
                <a:ea typeface="Roboto" panose="02000000000000000000" pitchFamily="2" charset="0"/>
              </a:rPr>
              <a:t>Follow</a:t>
            </a:r>
            <a:r>
              <a:rPr lang="en-US" sz="140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Appeon</a:t>
            </a:r>
            <a:r>
              <a:rPr lang="en-US" sz="140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and</a:t>
            </a:r>
            <a:r>
              <a:rPr lang="en-US" sz="1400" dirty="0">
                <a:solidFill>
                  <a:schemeClr val="bg1"/>
                </a:solidFill>
                <a:latin typeface="Roboto" panose="02000000000000000000" pitchFamily="2" charset="0"/>
                <a:ea typeface="Roboto" panose="02000000000000000000" pitchFamily="2" charset="0"/>
              </a:rPr>
              <a:t> community members to get the latest tech</a:t>
            </a:r>
            <a:r>
              <a:rPr lang="en-US" sz="1400" baseline="0" dirty="0">
                <a:solidFill>
                  <a:schemeClr val="bg1"/>
                </a:solidFill>
                <a:latin typeface="Roboto" panose="02000000000000000000" pitchFamily="2" charset="0"/>
                <a:ea typeface="Roboto" panose="02000000000000000000" pitchFamily="2" charset="0"/>
              </a:rPr>
              <a:t> </a:t>
            </a:r>
            <a:r>
              <a:rPr lang="en-US" sz="1400" dirty="0">
                <a:solidFill>
                  <a:schemeClr val="bg1"/>
                </a:solidFill>
                <a:latin typeface="Roboto" panose="02000000000000000000" pitchFamily="2" charset="0"/>
                <a:ea typeface="Roboto" panose="02000000000000000000" pitchFamily="2" charset="0"/>
              </a:rPr>
              <a:t>news. </a:t>
            </a:r>
          </a:p>
        </p:txBody>
      </p:sp>
      <p:sp>
        <p:nvSpPr>
          <p:cNvPr id="31" name="TextBox 18">
            <a:extLst>
              <a:ext uri="{FF2B5EF4-FFF2-40B4-BE49-F238E27FC236}">
                <a16:creationId xmlns:a16="http://schemas.microsoft.com/office/drawing/2014/main" id="{31B377EE-7296-4F13-9461-16B186C11E7C}"/>
              </a:ext>
            </a:extLst>
          </p:cNvPr>
          <p:cNvSpPr txBox="1"/>
          <p:nvPr/>
        </p:nvSpPr>
        <p:spPr>
          <a:xfrm>
            <a:off x="7248495" y="3519603"/>
            <a:ext cx="4215950" cy="400110"/>
          </a:xfrm>
          <a:prstGeom prst="rect">
            <a:avLst/>
          </a:prstGeom>
          <a:noFill/>
        </p:spPr>
        <p:txBody>
          <a:bodyPr wrap="square" rtlCol="0">
            <a:spAutoFit/>
          </a:bodyPr>
          <a:lstStyle/>
          <a:p>
            <a:r>
              <a:rPr lang="en-US" sz="2000" dirty="0">
                <a:solidFill>
                  <a:srgbClr val="1571E1"/>
                </a:solidFill>
                <a:latin typeface="Roboto" panose="02000000000000000000" pitchFamily="2" charset="0"/>
                <a:ea typeface="Roboto" panose="02000000000000000000" pitchFamily="2" charset="0"/>
              </a:rPr>
              <a:t>x.com/AppeonPB</a:t>
            </a:r>
          </a:p>
        </p:txBody>
      </p:sp>
      <p:sp>
        <p:nvSpPr>
          <p:cNvPr id="32" name="TextBox 37">
            <a:extLst>
              <a:ext uri="{FF2B5EF4-FFF2-40B4-BE49-F238E27FC236}">
                <a16:creationId xmlns:a16="http://schemas.microsoft.com/office/drawing/2014/main" id="{70515E4A-3F2C-41CB-BFDE-B9CDA7E7F46D}"/>
              </a:ext>
            </a:extLst>
          </p:cNvPr>
          <p:cNvSpPr txBox="1"/>
          <p:nvPr/>
        </p:nvSpPr>
        <p:spPr>
          <a:xfrm>
            <a:off x="1517883" y="3952027"/>
            <a:ext cx="4076734" cy="523220"/>
          </a:xfrm>
          <a:prstGeom prst="rect">
            <a:avLst/>
          </a:prstGeom>
          <a:noFill/>
        </p:spPr>
        <p:txBody>
          <a:bodyPr wrap="square" rtlCol="0">
            <a:spAutoFit/>
          </a:bodyPr>
          <a:lstStyle/>
          <a:p>
            <a:r>
              <a:rPr lang="en-US" sz="1400" kern="1200" dirty="0">
                <a:solidFill>
                  <a:schemeClr val="bg1"/>
                </a:solidFill>
                <a:latin typeface="Roboto" panose="02000000000000000000" pitchFamily="2" charset="0"/>
                <a:ea typeface="Roboto" panose="02000000000000000000" pitchFamily="2" charset="0"/>
              </a:rPr>
              <a:t>Encourage</a:t>
            </a:r>
            <a:r>
              <a:rPr lang="en-US" sz="1400" dirty="0">
                <a:solidFill>
                  <a:schemeClr val="bg1"/>
                </a:solidFill>
                <a:latin typeface="Roboto" panose="02000000000000000000" pitchFamily="2" charset="0"/>
                <a:ea typeface="Roboto" panose="02000000000000000000" pitchFamily="2" charset="0"/>
              </a:rPr>
              <a:t> us </a:t>
            </a:r>
            <a:r>
              <a:rPr lang="en-US" sz="1400" kern="1200" dirty="0">
                <a:solidFill>
                  <a:schemeClr val="bg1"/>
                </a:solidFill>
                <a:latin typeface="Roboto" panose="02000000000000000000" pitchFamily="2" charset="0"/>
                <a:ea typeface="Roboto" panose="02000000000000000000" pitchFamily="2" charset="0"/>
              </a:rPr>
              <a:t>with</a:t>
            </a:r>
            <a:r>
              <a:rPr lang="en-US" sz="1400" dirty="0">
                <a:solidFill>
                  <a:schemeClr val="bg1"/>
                </a:solidFill>
                <a:latin typeface="Roboto" panose="02000000000000000000" pitchFamily="2" charset="0"/>
                <a:ea typeface="Roboto" panose="02000000000000000000" pitchFamily="2" charset="0"/>
              </a:rPr>
              <a:t> a “</a:t>
            </a:r>
            <a:r>
              <a:rPr lang="en-US" sz="1400" kern="1200" dirty="0">
                <a:solidFill>
                  <a:schemeClr val="bg1"/>
                </a:solidFill>
                <a:latin typeface="Roboto" panose="02000000000000000000" pitchFamily="2" charset="0"/>
                <a:ea typeface="Roboto" panose="02000000000000000000" pitchFamily="2" charset="0"/>
              </a:rPr>
              <a:t>like</a:t>
            </a:r>
            <a:r>
              <a:rPr lang="en-US" sz="1400" dirty="0">
                <a:solidFill>
                  <a:schemeClr val="bg1"/>
                </a:solidFill>
                <a:latin typeface="Roboto" panose="02000000000000000000" pitchFamily="2" charset="0"/>
                <a:ea typeface="Roboto" panose="02000000000000000000" pitchFamily="2" charset="0"/>
              </a:rPr>
              <a:t>”</a:t>
            </a:r>
            <a:r>
              <a:rPr lang="en-US" sz="1400" baseline="0" dirty="0">
                <a:solidFill>
                  <a:schemeClr val="bg1"/>
                </a:solidFill>
                <a:latin typeface="Roboto" panose="02000000000000000000" pitchFamily="2" charset="0"/>
                <a:ea typeface="Roboto" panose="02000000000000000000" pitchFamily="2" charset="0"/>
              </a:rPr>
              <a:t>, see cool pics, and get notified of upcoming events</a:t>
            </a:r>
            <a:r>
              <a:rPr lang="en-US" sz="1400" dirty="0">
                <a:solidFill>
                  <a:schemeClr val="bg1"/>
                </a:solidFill>
                <a:latin typeface="Roboto" panose="02000000000000000000" pitchFamily="2" charset="0"/>
                <a:ea typeface="Roboto" panose="02000000000000000000" pitchFamily="2" charset="0"/>
              </a:rPr>
              <a:t>. </a:t>
            </a:r>
          </a:p>
        </p:txBody>
      </p:sp>
      <p:sp>
        <p:nvSpPr>
          <p:cNvPr id="33" name="TextBox 38">
            <a:extLst>
              <a:ext uri="{FF2B5EF4-FFF2-40B4-BE49-F238E27FC236}">
                <a16:creationId xmlns:a16="http://schemas.microsoft.com/office/drawing/2014/main" id="{10838D2C-4D38-4223-A835-9E748429686F}"/>
              </a:ext>
            </a:extLst>
          </p:cNvPr>
          <p:cNvSpPr txBox="1"/>
          <p:nvPr/>
        </p:nvSpPr>
        <p:spPr>
          <a:xfrm>
            <a:off x="1517883" y="3519603"/>
            <a:ext cx="3899314" cy="400110"/>
          </a:xfrm>
          <a:prstGeom prst="rect">
            <a:avLst/>
          </a:prstGeom>
          <a:noFill/>
        </p:spPr>
        <p:txBody>
          <a:bodyPr wrap="square" rtlCol="0">
            <a:spAutoFit/>
          </a:bodyPr>
          <a:lstStyle/>
          <a:p>
            <a:r>
              <a:rPr lang="en-US" sz="2000" dirty="0">
                <a:solidFill>
                  <a:srgbClr val="1571E1"/>
                </a:solidFill>
                <a:latin typeface="Roboto" panose="02000000000000000000" pitchFamily="2" charset="0"/>
                <a:ea typeface="Roboto" panose="02000000000000000000" pitchFamily="2" charset="0"/>
              </a:rPr>
              <a:t>facebook.</a:t>
            </a:r>
            <a:r>
              <a:rPr lang="en-US" sz="2000" kern="1200" dirty="0">
                <a:solidFill>
                  <a:srgbClr val="1571E1"/>
                </a:solidFill>
                <a:latin typeface="Roboto" panose="02000000000000000000" pitchFamily="2" charset="0"/>
                <a:ea typeface="Roboto" panose="02000000000000000000" pitchFamily="2" charset="0"/>
              </a:rPr>
              <a:t>com</a:t>
            </a:r>
            <a:r>
              <a:rPr lang="en-US" sz="2000" dirty="0">
                <a:solidFill>
                  <a:srgbClr val="1571E1"/>
                </a:solidFill>
                <a:latin typeface="Roboto" panose="02000000000000000000" pitchFamily="2" charset="0"/>
                <a:ea typeface="Roboto" panose="02000000000000000000" pitchFamily="2" charset="0"/>
              </a:rPr>
              <a:t>/AppeonPB</a:t>
            </a:r>
          </a:p>
        </p:txBody>
      </p:sp>
      <p:sp>
        <p:nvSpPr>
          <p:cNvPr id="34" name="TextBox 42">
            <a:extLst>
              <a:ext uri="{FF2B5EF4-FFF2-40B4-BE49-F238E27FC236}">
                <a16:creationId xmlns:a16="http://schemas.microsoft.com/office/drawing/2014/main" id="{CE9216B6-2544-4FE1-ABC4-95512303B87C}"/>
              </a:ext>
            </a:extLst>
          </p:cNvPr>
          <p:cNvSpPr txBox="1"/>
          <p:nvPr/>
        </p:nvSpPr>
        <p:spPr>
          <a:xfrm>
            <a:off x="7248496" y="5365193"/>
            <a:ext cx="4076734" cy="523220"/>
          </a:xfrm>
          <a:prstGeom prst="rect">
            <a:avLst/>
          </a:prstGeom>
          <a:noFill/>
        </p:spPr>
        <p:txBody>
          <a:bodyPr wrap="square" rtlCol="0">
            <a:spAutoFit/>
          </a:bodyPr>
          <a:lstStyle/>
          <a:p>
            <a:r>
              <a:rPr lang="en-US" sz="1400" dirty="0">
                <a:solidFill>
                  <a:schemeClr val="bg1"/>
                </a:solidFill>
                <a:latin typeface="Roboto" panose="02000000000000000000" pitchFamily="2" charset="0"/>
                <a:ea typeface="Roboto" panose="02000000000000000000" pitchFamily="2" charset="0"/>
              </a:rPr>
              <a:t>Share important Appeon videos with</a:t>
            </a:r>
            <a:r>
              <a:rPr lang="en-US" sz="1400" baseline="0" dirty="0">
                <a:solidFill>
                  <a:schemeClr val="bg1"/>
                </a:solidFill>
                <a:latin typeface="Roboto" panose="02000000000000000000" pitchFamily="2" charset="0"/>
                <a:ea typeface="Roboto" panose="02000000000000000000" pitchFamily="2" charset="0"/>
              </a:rPr>
              <a:t> others</a:t>
            </a:r>
            <a:r>
              <a:rPr lang="en-US" sz="1400" dirty="0">
                <a:solidFill>
                  <a:schemeClr val="bg1"/>
                </a:solidFill>
                <a:latin typeface="Roboto" panose="02000000000000000000" pitchFamily="2" charset="0"/>
                <a:ea typeface="Roboto" panose="02000000000000000000" pitchFamily="2" charset="0"/>
              </a:rPr>
              <a:t>; no account registration required. </a:t>
            </a:r>
          </a:p>
        </p:txBody>
      </p:sp>
      <p:sp>
        <p:nvSpPr>
          <p:cNvPr id="35" name="TextBox 43">
            <a:extLst>
              <a:ext uri="{FF2B5EF4-FFF2-40B4-BE49-F238E27FC236}">
                <a16:creationId xmlns:a16="http://schemas.microsoft.com/office/drawing/2014/main" id="{9496126C-28E9-4F95-BEF7-6046AC806D33}"/>
              </a:ext>
            </a:extLst>
          </p:cNvPr>
          <p:cNvSpPr txBox="1"/>
          <p:nvPr/>
        </p:nvSpPr>
        <p:spPr>
          <a:xfrm>
            <a:off x="7248495" y="4960989"/>
            <a:ext cx="4151097" cy="400110"/>
          </a:xfrm>
          <a:prstGeom prst="rect">
            <a:avLst/>
          </a:prstGeom>
          <a:noFill/>
        </p:spPr>
        <p:txBody>
          <a:bodyPr wrap="square" rtlCol="0">
            <a:spAutoFit/>
          </a:bodyPr>
          <a:lstStyle/>
          <a:p>
            <a:r>
              <a:rPr lang="en-US" sz="2000" kern="1200" dirty="0">
                <a:solidFill>
                  <a:srgbClr val="1571E1"/>
                </a:solidFill>
                <a:latin typeface="Roboto" panose="02000000000000000000" pitchFamily="2" charset="0"/>
                <a:ea typeface="Roboto" panose="02000000000000000000" pitchFamily="2" charset="0"/>
              </a:rPr>
              <a:t>youtube</a:t>
            </a:r>
            <a:r>
              <a:rPr lang="en-US" sz="2000" dirty="0">
                <a:solidFill>
                  <a:srgbClr val="1571E1"/>
                </a:solidFill>
                <a:latin typeface="Roboto" panose="02000000000000000000" pitchFamily="2" charset="0"/>
                <a:ea typeface="Roboto" panose="02000000000000000000" pitchFamily="2" charset="0"/>
              </a:rPr>
              <a:t>.com/Appeon</a:t>
            </a:r>
          </a:p>
        </p:txBody>
      </p:sp>
      <p:sp>
        <p:nvSpPr>
          <p:cNvPr id="36" name="TextBox 22">
            <a:extLst>
              <a:ext uri="{FF2B5EF4-FFF2-40B4-BE49-F238E27FC236}">
                <a16:creationId xmlns:a16="http://schemas.microsoft.com/office/drawing/2014/main" id="{E25A83BF-5695-471C-8ACA-2B914B244CC5}"/>
              </a:ext>
            </a:extLst>
          </p:cNvPr>
          <p:cNvSpPr txBox="1"/>
          <p:nvPr/>
        </p:nvSpPr>
        <p:spPr>
          <a:xfrm>
            <a:off x="1534900" y="4960989"/>
            <a:ext cx="3961891" cy="400110"/>
          </a:xfrm>
          <a:prstGeom prst="rect">
            <a:avLst/>
          </a:prstGeom>
          <a:noFill/>
        </p:spPr>
        <p:txBody>
          <a:bodyPr wrap="square" rtlCol="0">
            <a:spAutoFit/>
          </a:bodyPr>
          <a:lstStyle/>
          <a:p>
            <a:r>
              <a:rPr lang="en-US" sz="2000" dirty="0">
                <a:solidFill>
                  <a:srgbClr val="1571E1"/>
                </a:solidFill>
                <a:latin typeface="Roboto" panose="02000000000000000000" pitchFamily="2" charset="0"/>
                <a:ea typeface="Roboto" panose="02000000000000000000" pitchFamily="2" charset="0"/>
              </a:rPr>
              <a:t>linkedin.com/company/appeon</a:t>
            </a:r>
          </a:p>
        </p:txBody>
      </p:sp>
      <p:sp>
        <p:nvSpPr>
          <p:cNvPr id="37" name="TextBox 21">
            <a:extLst>
              <a:ext uri="{FF2B5EF4-FFF2-40B4-BE49-F238E27FC236}">
                <a16:creationId xmlns:a16="http://schemas.microsoft.com/office/drawing/2014/main" id="{39C7A204-8BE3-4CB0-80F3-85D3F59D81B2}"/>
              </a:ext>
            </a:extLst>
          </p:cNvPr>
          <p:cNvSpPr txBox="1"/>
          <p:nvPr/>
        </p:nvSpPr>
        <p:spPr>
          <a:xfrm>
            <a:off x="1534901" y="5364155"/>
            <a:ext cx="4076734" cy="523220"/>
          </a:xfrm>
          <a:prstGeom prst="rect">
            <a:avLst/>
          </a:prstGeom>
          <a:noFill/>
        </p:spPr>
        <p:txBody>
          <a:bodyPr wrap="square" rtlCol="0">
            <a:spAutoFit/>
          </a:bodyPr>
          <a:lstStyle/>
          <a:p>
            <a:r>
              <a:rPr lang="en-US" sz="1400" kern="1200" dirty="0">
                <a:solidFill>
                  <a:schemeClr val="bg1"/>
                </a:solidFill>
                <a:latin typeface="Roboto" panose="02000000000000000000" pitchFamily="2" charset="0"/>
                <a:ea typeface="Roboto" panose="02000000000000000000" pitchFamily="2" charset="0"/>
              </a:rPr>
              <a:t>Build</a:t>
            </a:r>
            <a:r>
              <a:rPr lang="en-US" sz="1400" baseline="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up</a:t>
            </a:r>
            <a:r>
              <a:rPr lang="en-US" sz="1400" baseline="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your</a:t>
            </a:r>
            <a:r>
              <a:rPr lang="en-US" sz="1400" baseline="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career</a:t>
            </a:r>
            <a:r>
              <a:rPr lang="en-US" sz="1400" baseline="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profile</a:t>
            </a:r>
            <a:r>
              <a:rPr lang="en-US" sz="1400" baseline="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and</a:t>
            </a:r>
            <a:r>
              <a:rPr lang="en-US" sz="1400" baseline="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stay</a:t>
            </a:r>
            <a:r>
              <a:rPr lang="en-US" sz="1400" dirty="0">
                <a:solidFill>
                  <a:schemeClr val="bg1"/>
                </a:solidFill>
                <a:latin typeface="Roboto" panose="02000000000000000000" pitchFamily="2" charset="0"/>
                <a:ea typeface="Roboto" panose="02000000000000000000" pitchFamily="2" charset="0"/>
              </a:rPr>
              <a:t> in contact </a:t>
            </a:r>
            <a:r>
              <a:rPr lang="en-US" sz="1400" kern="1200" dirty="0">
                <a:solidFill>
                  <a:schemeClr val="bg1"/>
                </a:solidFill>
                <a:latin typeface="Roboto" panose="02000000000000000000" pitchFamily="2" charset="0"/>
                <a:ea typeface="Roboto" panose="02000000000000000000" pitchFamily="2" charset="0"/>
              </a:rPr>
              <a:t>with</a:t>
            </a:r>
            <a:r>
              <a:rPr lang="en-US" sz="140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other</a:t>
            </a:r>
            <a:r>
              <a:rPr lang="en-US" sz="140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professionals</a:t>
            </a:r>
            <a:r>
              <a:rPr lang="en-US" sz="1400" dirty="0">
                <a:solidFill>
                  <a:schemeClr val="bg1"/>
                </a:solidFill>
                <a:latin typeface="Roboto" panose="02000000000000000000" pitchFamily="2" charset="0"/>
                <a:ea typeface="Roboto" panose="02000000000000000000" pitchFamily="2" charset="0"/>
              </a:rPr>
              <a:t>. </a:t>
            </a:r>
          </a:p>
        </p:txBody>
      </p:sp>
      <p:sp>
        <p:nvSpPr>
          <p:cNvPr id="38" name="TextBox 12">
            <a:extLst>
              <a:ext uri="{FF2B5EF4-FFF2-40B4-BE49-F238E27FC236}">
                <a16:creationId xmlns:a16="http://schemas.microsoft.com/office/drawing/2014/main" id="{AE756C39-F9CF-4F28-BABE-D3D828935934}"/>
              </a:ext>
            </a:extLst>
          </p:cNvPr>
          <p:cNvSpPr txBox="1"/>
          <p:nvPr/>
        </p:nvSpPr>
        <p:spPr>
          <a:xfrm>
            <a:off x="1509128" y="2361422"/>
            <a:ext cx="7361821" cy="369332"/>
          </a:xfrm>
          <a:prstGeom prst="rect">
            <a:avLst/>
          </a:prstGeom>
          <a:noFill/>
        </p:spPr>
        <p:txBody>
          <a:bodyPr wrap="square" rtlCol="0">
            <a:spAutoFit/>
          </a:bodyPr>
          <a:lstStyle/>
          <a:p>
            <a:r>
              <a:rPr lang="en-US" sz="1800" dirty="0">
                <a:latin typeface="Roboto" panose="02000000000000000000" pitchFamily="2" charset="0"/>
                <a:ea typeface="Roboto" panose="02000000000000000000" pitchFamily="2" charset="0"/>
              </a:rPr>
              <a:t>Discussions, tech </a:t>
            </a:r>
            <a:r>
              <a:rPr lang="en-US" sz="1800" kern="1200" dirty="0">
                <a:latin typeface="Roboto" panose="02000000000000000000" pitchFamily="2" charset="0"/>
                <a:ea typeface="Roboto" panose="02000000000000000000" pitchFamily="2" charset="0"/>
              </a:rPr>
              <a:t>articles</a:t>
            </a:r>
            <a:r>
              <a:rPr lang="en-US" sz="1800" baseline="0" dirty="0">
                <a:latin typeface="Roboto" panose="02000000000000000000" pitchFamily="2" charset="0"/>
                <a:ea typeface="Roboto" panose="02000000000000000000" pitchFamily="2" charset="0"/>
              </a:rPr>
              <a:t> and videos, free online training, and more</a:t>
            </a:r>
            <a:r>
              <a:rPr lang="en-US" sz="1800" dirty="0">
                <a:latin typeface="Roboto" panose="02000000000000000000" pitchFamily="2" charset="0"/>
                <a:ea typeface="Roboto" panose="02000000000000000000" pitchFamily="2" charset="0"/>
              </a:rPr>
              <a:t>. </a:t>
            </a:r>
          </a:p>
        </p:txBody>
      </p:sp>
      <p:sp>
        <p:nvSpPr>
          <p:cNvPr id="39" name="TextBox 13">
            <a:extLst>
              <a:ext uri="{FF2B5EF4-FFF2-40B4-BE49-F238E27FC236}">
                <a16:creationId xmlns:a16="http://schemas.microsoft.com/office/drawing/2014/main" id="{248DA2B5-D514-419E-AAC3-DE7B82788141}"/>
              </a:ext>
            </a:extLst>
          </p:cNvPr>
          <p:cNvSpPr txBox="1"/>
          <p:nvPr/>
        </p:nvSpPr>
        <p:spPr>
          <a:xfrm>
            <a:off x="1509129" y="1823138"/>
            <a:ext cx="4840143" cy="584775"/>
          </a:xfrm>
          <a:prstGeom prst="rect">
            <a:avLst/>
          </a:prstGeom>
          <a:noFill/>
        </p:spPr>
        <p:txBody>
          <a:bodyPr wrap="square" rtlCol="0">
            <a:spAutoFit/>
          </a:bodyPr>
          <a:lstStyle/>
          <a:p>
            <a:r>
              <a:rPr lang="en-US" sz="3200" dirty="0">
                <a:latin typeface="Roboto" panose="02000000000000000000" pitchFamily="2" charset="0"/>
                <a:ea typeface="Roboto" panose="02000000000000000000" pitchFamily="2" charset="0"/>
              </a:rPr>
              <a:t>community.appeon.com    </a:t>
            </a:r>
          </a:p>
        </p:txBody>
      </p:sp>
      <p:grpSp>
        <p:nvGrpSpPr>
          <p:cNvPr id="40" name="Group 39">
            <a:extLst>
              <a:ext uri="{FF2B5EF4-FFF2-40B4-BE49-F238E27FC236}">
                <a16:creationId xmlns:a16="http://schemas.microsoft.com/office/drawing/2014/main" id="{0E0F9591-54A4-4EC6-8C7D-036752791294}"/>
              </a:ext>
            </a:extLst>
          </p:cNvPr>
          <p:cNvGrpSpPr/>
          <p:nvPr/>
        </p:nvGrpSpPr>
        <p:grpSpPr>
          <a:xfrm>
            <a:off x="6550855" y="3519603"/>
            <a:ext cx="562708" cy="562708"/>
            <a:chOff x="6550855" y="3519603"/>
            <a:chExt cx="562708" cy="562708"/>
          </a:xfrm>
        </p:grpSpPr>
        <p:sp>
          <p:nvSpPr>
            <p:cNvPr id="41" name="Rectangle 40">
              <a:extLst>
                <a:ext uri="{FF2B5EF4-FFF2-40B4-BE49-F238E27FC236}">
                  <a16:creationId xmlns:a16="http://schemas.microsoft.com/office/drawing/2014/main" id="{4AEFA84C-7E47-469D-AEF0-64A6E9653138}"/>
                </a:ext>
              </a:extLst>
            </p:cNvPr>
            <p:cNvSpPr/>
            <p:nvPr/>
          </p:nvSpPr>
          <p:spPr bwMode="auto">
            <a:xfrm>
              <a:off x="6550855" y="3519603"/>
              <a:ext cx="562708" cy="5627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000000"/>
                </a:solidFill>
                <a:latin typeface="Roboto" panose="02000000000000000000" pitchFamily="2" charset="0"/>
                <a:ea typeface="Roboto" panose="02000000000000000000" pitchFamily="2" charset="0"/>
                <a:cs typeface="Segoe UI" pitchFamily="34" charset="0"/>
              </a:endParaRPr>
            </a:p>
          </p:txBody>
        </p:sp>
        <p:pic>
          <p:nvPicPr>
            <p:cNvPr id="42" name="图片 18">
              <a:extLst>
                <a:ext uri="{FF2B5EF4-FFF2-40B4-BE49-F238E27FC236}">
                  <a16:creationId xmlns:a16="http://schemas.microsoft.com/office/drawing/2014/main" id="{CD7272E7-1A03-4475-BFCF-899D42D87276}"/>
                </a:ext>
              </a:extLst>
            </p:cNvPr>
            <p:cNvPicPr>
              <a:picLocks noChangeAspect="1"/>
            </p:cNvPicPr>
            <p:nvPr/>
          </p:nvPicPr>
          <p:blipFill>
            <a:blip r:embed="rId3"/>
            <a:stretch>
              <a:fillRect/>
            </a:stretch>
          </p:blipFill>
          <p:spPr>
            <a:xfrm>
              <a:off x="6660753" y="3615060"/>
              <a:ext cx="357837" cy="357837"/>
            </a:xfrm>
            <a:prstGeom prst="rect">
              <a:avLst/>
            </a:prstGeom>
            <a:effectLst/>
          </p:spPr>
        </p:pic>
      </p:grpSp>
      <p:grpSp>
        <p:nvGrpSpPr>
          <p:cNvPr id="43" name="Group 42">
            <a:extLst>
              <a:ext uri="{FF2B5EF4-FFF2-40B4-BE49-F238E27FC236}">
                <a16:creationId xmlns:a16="http://schemas.microsoft.com/office/drawing/2014/main" id="{2E7F8254-A058-4659-BB3C-82692959E661}"/>
              </a:ext>
            </a:extLst>
          </p:cNvPr>
          <p:cNvGrpSpPr/>
          <p:nvPr/>
        </p:nvGrpSpPr>
        <p:grpSpPr>
          <a:xfrm>
            <a:off x="830902" y="4960989"/>
            <a:ext cx="518651" cy="465423"/>
            <a:chOff x="464234" y="5101883"/>
            <a:chExt cx="518651" cy="465423"/>
          </a:xfrm>
        </p:grpSpPr>
        <p:sp>
          <p:nvSpPr>
            <p:cNvPr id="44" name="Rectangle 43">
              <a:extLst>
                <a:ext uri="{FF2B5EF4-FFF2-40B4-BE49-F238E27FC236}">
                  <a16:creationId xmlns:a16="http://schemas.microsoft.com/office/drawing/2014/main" id="{A8EEC00D-CADA-4D50-B2B6-1CFCCE8E236C}"/>
                </a:ext>
              </a:extLst>
            </p:cNvPr>
            <p:cNvSpPr/>
            <p:nvPr/>
          </p:nvSpPr>
          <p:spPr bwMode="auto">
            <a:xfrm>
              <a:off x="464234" y="5101883"/>
              <a:ext cx="518651" cy="46542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000000"/>
                </a:solidFill>
                <a:latin typeface="Roboto" panose="02000000000000000000" pitchFamily="2" charset="0"/>
                <a:ea typeface="Roboto" panose="02000000000000000000" pitchFamily="2" charset="0"/>
                <a:cs typeface="Segoe UI" pitchFamily="34" charset="0"/>
              </a:endParaRPr>
            </a:p>
          </p:txBody>
        </p:sp>
        <p:pic>
          <p:nvPicPr>
            <p:cNvPr id="45" name="图片 19">
              <a:extLst>
                <a:ext uri="{FF2B5EF4-FFF2-40B4-BE49-F238E27FC236}">
                  <a16:creationId xmlns:a16="http://schemas.microsoft.com/office/drawing/2014/main" id="{287457BB-AB07-4B60-A6B6-A8D0173DA1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276" y="5156182"/>
              <a:ext cx="395996" cy="395996"/>
            </a:xfrm>
            <a:prstGeom prst="rect">
              <a:avLst/>
            </a:prstGeom>
          </p:spPr>
        </p:pic>
      </p:grpSp>
      <p:grpSp>
        <p:nvGrpSpPr>
          <p:cNvPr id="46" name="Group 45">
            <a:extLst>
              <a:ext uri="{FF2B5EF4-FFF2-40B4-BE49-F238E27FC236}">
                <a16:creationId xmlns:a16="http://schemas.microsoft.com/office/drawing/2014/main" id="{ABBCFEBF-DDF7-441E-B228-B47049DE660B}"/>
              </a:ext>
            </a:extLst>
          </p:cNvPr>
          <p:cNvGrpSpPr/>
          <p:nvPr/>
        </p:nvGrpSpPr>
        <p:grpSpPr>
          <a:xfrm>
            <a:off x="6550855" y="4960989"/>
            <a:ext cx="515816" cy="485706"/>
            <a:chOff x="6550855" y="5101883"/>
            <a:chExt cx="515816" cy="485706"/>
          </a:xfrm>
        </p:grpSpPr>
        <p:sp>
          <p:nvSpPr>
            <p:cNvPr id="47" name="Rectangle 46">
              <a:extLst>
                <a:ext uri="{FF2B5EF4-FFF2-40B4-BE49-F238E27FC236}">
                  <a16:creationId xmlns:a16="http://schemas.microsoft.com/office/drawing/2014/main" id="{7FCACC80-3697-4402-8AD2-40646BB3D6B1}"/>
                </a:ext>
              </a:extLst>
            </p:cNvPr>
            <p:cNvSpPr/>
            <p:nvPr/>
          </p:nvSpPr>
          <p:spPr bwMode="auto">
            <a:xfrm>
              <a:off x="6550855" y="5101883"/>
              <a:ext cx="515816" cy="4857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000000"/>
                </a:solidFill>
                <a:latin typeface="Roboto" panose="02000000000000000000" pitchFamily="2" charset="0"/>
                <a:ea typeface="Roboto" panose="02000000000000000000" pitchFamily="2" charset="0"/>
                <a:cs typeface="Segoe UI" pitchFamily="34" charset="0"/>
              </a:endParaRPr>
            </a:p>
          </p:txBody>
        </p:sp>
        <p:pic>
          <p:nvPicPr>
            <p:cNvPr id="48" name="图片 20">
              <a:extLst>
                <a:ext uri="{FF2B5EF4-FFF2-40B4-BE49-F238E27FC236}">
                  <a16:creationId xmlns:a16="http://schemas.microsoft.com/office/drawing/2014/main" id="{736FDF72-E46C-46A0-B297-A688978293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65" y="5163080"/>
              <a:ext cx="404226" cy="404226"/>
            </a:xfrm>
            <a:prstGeom prst="rect">
              <a:avLst/>
            </a:prstGeom>
          </p:spPr>
        </p:pic>
      </p:grpSp>
      <p:pic>
        <p:nvPicPr>
          <p:cNvPr id="49" name="Graphic 48" descr="Connections">
            <a:extLst>
              <a:ext uri="{FF2B5EF4-FFF2-40B4-BE49-F238E27FC236}">
                <a16:creationId xmlns:a16="http://schemas.microsoft.com/office/drawing/2014/main" id="{BC7F0C02-7493-40DF-8B58-83ADCDA543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6260" y="1908473"/>
            <a:ext cx="590140" cy="590140"/>
          </a:xfrm>
          <a:prstGeom prst="rect">
            <a:avLst/>
          </a:prstGeom>
        </p:spPr>
      </p:pic>
      <p:grpSp>
        <p:nvGrpSpPr>
          <p:cNvPr id="50" name="Group 49">
            <a:extLst>
              <a:ext uri="{FF2B5EF4-FFF2-40B4-BE49-F238E27FC236}">
                <a16:creationId xmlns:a16="http://schemas.microsoft.com/office/drawing/2014/main" id="{2669D1EA-3C3E-494C-A3D5-225849CF60D3}"/>
              </a:ext>
            </a:extLst>
          </p:cNvPr>
          <p:cNvGrpSpPr/>
          <p:nvPr/>
        </p:nvGrpSpPr>
        <p:grpSpPr>
          <a:xfrm>
            <a:off x="850877" y="3519603"/>
            <a:ext cx="498676" cy="498676"/>
            <a:chOff x="527276" y="3559126"/>
            <a:chExt cx="498676" cy="498676"/>
          </a:xfrm>
        </p:grpSpPr>
        <p:pic>
          <p:nvPicPr>
            <p:cNvPr id="51" name="图片 17">
              <a:extLst>
                <a:ext uri="{FF2B5EF4-FFF2-40B4-BE49-F238E27FC236}">
                  <a16:creationId xmlns:a16="http://schemas.microsoft.com/office/drawing/2014/main" id="{9CCAEFEE-FA15-4B5E-AED2-F5CA7C4E8B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941" y="3598439"/>
              <a:ext cx="359331" cy="359331"/>
            </a:xfrm>
            <a:prstGeom prst="rect">
              <a:avLst/>
            </a:prstGeom>
            <a:effectLst/>
          </p:spPr>
        </p:pic>
        <p:sp>
          <p:nvSpPr>
            <p:cNvPr id="52" name="Rectangle 51">
              <a:extLst>
                <a:ext uri="{FF2B5EF4-FFF2-40B4-BE49-F238E27FC236}">
                  <a16:creationId xmlns:a16="http://schemas.microsoft.com/office/drawing/2014/main" id="{7734905E-A7B2-4546-896D-6CC463A07065}"/>
                </a:ext>
              </a:extLst>
            </p:cNvPr>
            <p:cNvSpPr/>
            <p:nvPr/>
          </p:nvSpPr>
          <p:spPr bwMode="auto">
            <a:xfrm>
              <a:off x="527276" y="3559126"/>
              <a:ext cx="498676" cy="4986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000000"/>
                </a:solidFill>
                <a:latin typeface="Roboto" panose="02000000000000000000" pitchFamily="2" charset="0"/>
                <a:ea typeface="Roboto" panose="02000000000000000000" pitchFamily="2" charset="0"/>
                <a:cs typeface="Segoe UI" pitchFamily="34" charset="0"/>
              </a:endParaRPr>
            </a:p>
          </p:txBody>
        </p:sp>
      </p:grpSp>
      <p:sp>
        <p:nvSpPr>
          <p:cNvPr id="3" name="Title 2">
            <a:extLst>
              <a:ext uri="{FF2B5EF4-FFF2-40B4-BE49-F238E27FC236}">
                <a16:creationId xmlns:a16="http://schemas.microsoft.com/office/drawing/2014/main" id="{7F714400-EB67-4EDD-B63B-B67238809BFC}"/>
              </a:ext>
            </a:extLst>
          </p:cNvPr>
          <p:cNvSpPr>
            <a:spLocks noGrp="1"/>
          </p:cNvSpPr>
          <p:nvPr>
            <p:ph type="title"/>
          </p:nvPr>
        </p:nvSpPr>
        <p:spPr/>
        <p:txBody>
          <a:bodyPr/>
          <a:lstStyle/>
          <a:p>
            <a:r>
              <a:rPr lang="en-US"/>
              <a:t>Connect with Us</a:t>
            </a:r>
            <a:endParaRPr lang="en-US" dirty="0"/>
          </a:p>
        </p:txBody>
      </p:sp>
      <p:pic>
        <p:nvPicPr>
          <p:cNvPr id="7" name="Picture 6">
            <a:extLst>
              <a:ext uri="{FF2B5EF4-FFF2-40B4-BE49-F238E27FC236}">
                <a16:creationId xmlns:a16="http://schemas.microsoft.com/office/drawing/2014/main" id="{91743D42-E057-4AEB-BB14-57B24DA843BF}"/>
              </a:ext>
            </a:extLst>
          </p:cNvPr>
          <p:cNvPicPr>
            <a:picLocks noChangeAspect="1"/>
          </p:cNvPicPr>
          <p:nvPr/>
        </p:nvPicPr>
        <p:blipFill rotWithShape="1">
          <a:blip r:embed="rId9"/>
          <a:srcRect t="21469" r="2606" b="23865"/>
          <a:stretch/>
        </p:blipFill>
        <p:spPr>
          <a:xfrm>
            <a:off x="7866819" y="1434095"/>
            <a:ext cx="4325182" cy="1776173"/>
          </a:xfrm>
          <a:prstGeom prst="rect">
            <a:avLst/>
          </a:prstGeom>
        </p:spPr>
      </p:pic>
    </p:spTree>
    <p:extLst>
      <p:ext uri="{BB962C8B-B14F-4D97-AF65-F5344CB8AC3E}">
        <p14:creationId xmlns:p14="http://schemas.microsoft.com/office/powerpoint/2010/main" val="4247800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39"/>
                                        </p:tgtEl>
                                      </p:cBhvr>
                                    </p:animEffect>
                                    <p:animScale>
                                      <p:cBhvr>
                                        <p:cTn id="54" dur="250" autoRev="1" fill="hold"/>
                                        <p:tgtEl>
                                          <p:spTgt spid="39"/>
                                        </p:tgtEl>
                                      </p:cBhvr>
                                      <p:by x="105000" y="105000"/>
                                    </p:animScale>
                                  </p:childTnLst>
                                </p:cTn>
                              </p:par>
                              <p:par>
                                <p:cTn id="55" presetID="26" presetClass="emph" presetSubtype="0" fill="hold" nodeType="withEffect">
                                  <p:stCondLst>
                                    <p:cond delay="0"/>
                                  </p:stCondLst>
                                  <p:childTnLst>
                                    <p:animEffect transition="out" filter="fade">
                                      <p:cBhvr>
                                        <p:cTn id="56" dur="500" tmFilter="0, 0; .2, .5; .8, .5; 1, 0"/>
                                        <p:tgtEl>
                                          <p:spTgt spid="49"/>
                                        </p:tgtEl>
                                      </p:cBhvr>
                                    </p:animEffect>
                                    <p:animScale>
                                      <p:cBhvr>
                                        <p:cTn id="57" dur="250" autoRev="1" fill="hold"/>
                                        <p:tgtEl>
                                          <p:spTgt spid="49"/>
                                        </p:tgtEl>
                                      </p:cBhvr>
                                      <p:by x="105000" y="105000"/>
                                    </p:animScale>
                                  </p:childTnLst>
                                </p:cTn>
                              </p:par>
                              <p:par>
                                <p:cTn id="58" presetID="26" presetClass="emph" presetSubtype="0" fill="hold" grpId="0" nodeType="withEffect">
                                  <p:stCondLst>
                                    <p:cond delay="0"/>
                                  </p:stCondLst>
                                  <p:childTnLst>
                                    <p:animEffect transition="out" filter="fade">
                                      <p:cBhvr>
                                        <p:cTn id="59" dur="500" tmFilter="0, 0; .2, .5; .8, .5; 1, 0"/>
                                        <p:tgtEl>
                                          <p:spTgt spid="38"/>
                                        </p:tgtEl>
                                      </p:cBhvr>
                                    </p:animEffect>
                                    <p:animScale>
                                      <p:cBhvr>
                                        <p:cTn id="60"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8" grpId="1"/>
      <p:bldP spid="39" grpId="0"/>
      <p:bldP spid="3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3EC73-CBD3-E4EA-C5DC-FFFAEC2C46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320A1C-86D3-7BA2-F8F7-4F3FB60E12BB}"/>
              </a:ext>
            </a:extLst>
          </p:cNvPr>
          <p:cNvSpPr>
            <a:spLocks noGrp="1"/>
          </p:cNvSpPr>
          <p:nvPr>
            <p:ph type="body" sz="quarter" idx="11"/>
          </p:nvPr>
        </p:nvSpPr>
        <p:spPr/>
        <p:txBody>
          <a:bodyPr/>
          <a:lstStyle/>
          <a:p>
            <a:pPr marL="571500" indent="-571500">
              <a:buFont typeface="Arial" panose="020B0604020202020204" pitchFamily="34" charset="0"/>
              <a:buChar char="•"/>
            </a:pPr>
            <a:r>
              <a:rPr lang="en-US" sz="2800" dirty="0">
                <a:solidFill>
                  <a:srgbClr val="0B6BF9"/>
                </a:solidFill>
              </a:rPr>
              <a:t>Key Variables Affecting PowerBuilder Apps Performance</a:t>
            </a:r>
          </a:p>
          <a:p>
            <a:pPr marL="571500" indent="-571500">
              <a:buFont typeface="Arial" panose="020B0604020202020204" pitchFamily="34" charset="0"/>
              <a:buChar char="•"/>
            </a:pPr>
            <a:r>
              <a:rPr lang="en-US" sz="2800" dirty="0">
                <a:solidFill>
                  <a:srgbClr val="0B6BF9"/>
                </a:solidFill>
              </a:rPr>
              <a:t>Strategies for Rock-Solid Cloud App Performance on the Internet</a:t>
            </a:r>
          </a:p>
          <a:p>
            <a:pPr marL="571500" indent="-571500">
              <a:buFont typeface="Arial" panose="020B0604020202020204" pitchFamily="34" charset="0"/>
              <a:buChar char="•"/>
            </a:pPr>
            <a:r>
              <a:rPr lang="en-US" sz="3600" dirty="0"/>
              <a:t>Q&amp;A Time</a:t>
            </a:r>
          </a:p>
        </p:txBody>
      </p:sp>
      <p:sp>
        <p:nvSpPr>
          <p:cNvPr id="3" name="Title 2">
            <a:extLst>
              <a:ext uri="{FF2B5EF4-FFF2-40B4-BE49-F238E27FC236}">
                <a16:creationId xmlns:a16="http://schemas.microsoft.com/office/drawing/2014/main" id="{F25F985A-E1EA-D461-1F6F-B2A73C58999E}"/>
              </a:ext>
            </a:extLst>
          </p:cNvPr>
          <p:cNvSpPr>
            <a:spLocks noGrp="1"/>
          </p:cNvSpPr>
          <p:nvPr>
            <p:ph type="title"/>
          </p:nvPr>
        </p:nvSpPr>
        <p:spPr>
          <a:xfrm>
            <a:off x="710346" y="1640541"/>
            <a:ext cx="2938289" cy="1969911"/>
          </a:xfrm>
        </p:spPr>
        <p:txBody>
          <a:bodyPr/>
          <a:lstStyle/>
          <a:p>
            <a:r>
              <a:rPr lang="en-US" sz="3200" dirty="0"/>
              <a:t>Session Agenda</a:t>
            </a:r>
          </a:p>
        </p:txBody>
      </p:sp>
    </p:spTree>
    <p:extLst>
      <p:ext uri="{BB962C8B-B14F-4D97-AF65-F5344CB8AC3E}">
        <p14:creationId xmlns:p14="http://schemas.microsoft.com/office/powerpoint/2010/main" val="115268876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BC4F78-BA61-46C9-8D48-1C4D1EC2737C}"/>
              </a:ext>
            </a:extLst>
          </p:cNvPr>
          <p:cNvSpPr>
            <a:spLocks noGrp="1"/>
          </p:cNvSpPr>
          <p:nvPr>
            <p:ph type="title"/>
          </p:nvPr>
        </p:nvSpPr>
        <p:spPr/>
        <p:txBody>
          <a:bodyPr/>
          <a:lstStyle/>
          <a:p>
            <a:r>
              <a:rPr lang="en-US" dirty="0"/>
              <a:t>Q&amp;A Time</a:t>
            </a:r>
          </a:p>
        </p:txBody>
      </p:sp>
      <p:sp>
        <p:nvSpPr>
          <p:cNvPr id="10" name="对话气泡: 椭圆形 9">
            <a:extLst>
              <a:ext uri="{FF2B5EF4-FFF2-40B4-BE49-F238E27FC236}">
                <a16:creationId xmlns:a16="http://schemas.microsoft.com/office/drawing/2014/main" id="{2730CA0F-BC12-4FBD-A2FC-B91A2C8F69DD}"/>
              </a:ext>
            </a:extLst>
          </p:cNvPr>
          <p:cNvSpPr/>
          <p:nvPr/>
        </p:nvSpPr>
        <p:spPr>
          <a:xfrm>
            <a:off x="4541021" y="2535252"/>
            <a:ext cx="1787495" cy="1787495"/>
          </a:xfrm>
          <a:prstGeom prst="wedgeEllipseCallout">
            <a:avLst>
              <a:gd name="adj1" fmla="val -55798"/>
              <a:gd name="adj2" fmla="val 32967"/>
            </a:avLst>
          </a:prstGeom>
          <a:solidFill>
            <a:srgbClr val="4993FB"/>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a:r>
              <a:rPr lang="en-US" sz="6000" dirty="0">
                <a:solidFill>
                  <a:srgbClr val="FFFFFF"/>
                </a:solidFill>
                <a:latin typeface="Roboto" panose="02000000000000000000" pitchFamily="2" charset="0"/>
                <a:ea typeface="Roboto" panose="02000000000000000000" pitchFamily="2" charset="0"/>
              </a:rPr>
              <a:t>Q</a:t>
            </a:r>
          </a:p>
        </p:txBody>
      </p:sp>
      <p:sp>
        <p:nvSpPr>
          <p:cNvPr id="9" name="对话气泡: 椭圆形 8">
            <a:extLst>
              <a:ext uri="{FF2B5EF4-FFF2-40B4-BE49-F238E27FC236}">
                <a16:creationId xmlns:a16="http://schemas.microsoft.com/office/drawing/2014/main" id="{F24C16FC-16E9-4233-82F3-58956BBF6E67}"/>
              </a:ext>
            </a:extLst>
          </p:cNvPr>
          <p:cNvSpPr/>
          <p:nvPr/>
        </p:nvSpPr>
        <p:spPr>
          <a:xfrm flipH="1">
            <a:off x="5863483" y="2535253"/>
            <a:ext cx="1787495" cy="1787495"/>
          </a:xfrm>
          <a:prstGeom prst="wedgeEllipseCallout">
            <a:avLst>
              <a:gd name="adj1" fmla="val -55798"/>
              <a:gd name="adj2" fmla="val 32967"/>
            </a:avLst>
          </a:prstGeom>
          <a:solidFill>
            <a:srgbClr val="CDE9FB">
              <a:alpha val="76863"/>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a:r>
              <a:rPr lang="en-US" sz="6000" dirty="0">
                <a:solidFill>
                  <a:schemeClr val="tx1">
                    <a:lumMod val="50000"/>
                  </a:schemeClr>
                </a:solidFill>
                <a:latin typeface="Roboto" panose="02000000000000000000" pitchFamily="2" charset="0"/>
                <a:ea typeface="Roboto" panose="02000000000000000000" pitchFamily="2" charset="0"/>
              </a:rPr>
              <a:t>A</a:t>
            </a:r>
          </a:p>
        </p:txBody>
      </p:sp>
      <p:sp>
        <p:nvSpPr>
          <p:cNvPr id="11" name="TextBox 10">
            <a:extLst>
              <a:ext uri="{FF2B5EF4-FFF2-40B4-BE49-F238E27FC236}">
                <a16:creationId xmlns:a16="http://schemas.microsoft.com/office/drawing/2014/main" id="{4377E725-0CCD-44D1-893B-904EF3118F5C}"/>
              </a:ext>
            </a:extLst>
          </p:cNvPr>
          <p:cNvSpPr txBox="1"/>
          <p:nvPr/>
        </p:nvSpPr>
        <p:spPr>
          <a:xfrm>
            <a:off x="6000621" y="3244333"/>
            <a:ext cx="190758" cy="369332"/>
          </a:xfrm>
          <a:prstGeom prst="rect">
            <a:avLst/>
          </a:prstGeom>
          <a:noFill/>
        </p:spPr>
        <p:txBody>
          <a:bodyPr wrap="none" lIns="0" tIns="0" rIns="0" bIns="0" rtlCol="0">
            <a:spAutoFit/>
          </a:bodyPr>
          <a:lstStyle/>
          <a:p>
            <a:pPr algn="l"/>
            <a:r>
              <a:rPr lang="en-US" sz="2400" dirty="0">
                <a:solidFill>
                  <a:srgbClr val="4A90F8"/>
                </a:solidFill>
                <a:latin typeface="Roboto" panose="02000000000000000000" pitchFamily="2" charset="0"/>
                <a:ea typeface="Roboto" panose="02000000000000000000" pitchFamily="2" charset="0"/>
              </a:rPr>
              <a:t>&amp;</a:t>
            </a:r>
          </a:p>
        </p:txBody>
      </p:sp>
    </p:spTree>
    <p:extLst>
      <p:ext uri="{BB962C8B-B14F-4D97-AF65-F5344CB8AC3E}">
        <p14:creationId xmlns:p14="http://schemas.microsoft.com/office/powerpoint/2010/main" val="427175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F4F878D-CF0E-4000-9965-C26348D267C7}"/>
              </a:ext>
            </a:extLst>
          </p:cNvPr>
          <p:cNvSpPr>
            <a:spLocks noGrp="1"/>
          </p:cNvSpPr>
          <p:nvPr>
            <p:ph type="title"/>
          </p:nvPr>
        </p:nvSpPr>
        <p:spPr/>
        <p:txBody>
          <a:bodyPr/>
          <a:lstStyle/>
          <a:p>
            <a:r>
              <a:rPr lang="en-US" dirty="0"/>
              <a:t>C</a:t>
            </a:r>
            <a:r>
              <a:rPr lang="en-US" altLang="zh-CN" dirty="0"/>
              <a:t>ompany Profile</a:t>
            </a:r>
            <a:endParaRPr lang="en-US" dirty="0"/>
          </a:p>
        </p:txBody>
      </p:sp>
      <p:sp>
        <p:nvSpPr>
          <p:cNvPr id="13" name="Text Placeholder 12">
            <a:extLst>
              <a:ext uri="{FF2B5EF4-FFF2-40B4-BE49-F238E27FC236}">
                <a16:creationId xmlns:a16="http://schemas.microsoft.com/office/drawing/2014/main" id="{A1DACAAC-1A12-40A0-B209-3E982F9974FE}"/>
              </a:ext>
            </a:extLst>
          </p:cNvPr>
          <p:cNvSpPr>
            <a:spLocks noGrp="1"/>
          </p:cNvSpPr>
          <p:nvPr>
            <p:ph type="body" sz="quarter" idx="15"/>
          </p:nvPr>
        </p:nvSpPr>
        <p:spPr/>
        <p:txBody>
          <a:bodyPr/>
          <a:lstStyle/>
          <a:p>
            <a:r>
              <a:rPr lang="en-US" dirty="0" err="1">
                <a:latin typeface="Roboto" panose="02000000000000000000" pitchFamily="2" charset="0"/>
                <a:ea typeface="Roboto" panose="02000000000000000000" pitchFamily="2" charset="0"/>
              </a:rPr>
              <a:t>Appeon</a:t>
            </a:r>
            <a:r>
              <a:rPr lang="en-US" dirty="0">
                <a:latin typeface="Roboto" panose="02000000000000000000" pitchFamily="2" charset="0"/>
                <a:ea typeface="Roboto" panose="02000000000000000000" pitchFamily="2" charset="0"/>
              </a:rPr>
              <a:t> Master Distributor in LATAM. </a:t>
            </a:r>
          </a:p>
          <a:p>
            <a:r>
              <a:rPr lang="en-US" dirty="0">
                <a:latin typeface="Roboto" panose="02000000000000000000" pitchFamily="2" charset="0"/>
                <a:ea typeface="Roboto" panose="02000000000000000000" pitchFamily="2" charset="0"/>
              </a:rPr>
              <a:t>Offices in Mexico, Peru and Colombia.</a:t>
            </a:r>
          </a:p>
          <a:p>
            <a:r>
              <a:rPr lang="en-US" dirty="0">
                <a:latin typeface="Roboto" panose="02000000000000000000" pitchFamily="2" charset="0"/>
                <a:ea typeface="Roboto" panose="02000000000000000000" pitchFamily="2" charset="0"/>
              </a:rPr>
              <a:t>Technical Support in Spanish for Latin America,</a:t>
            </a:r>
          </a:p>
          <a:p>
            <a:r>
              <a:rPr lang="en-US" dirty="0">
                <a:latin typeface="Roboto" panose="02000000000000000000" pitchFamily="2" charset="0"/>
                <a:ea typeface="Roboto" panose="02000000000000000000" pitchFamily="2" charset="0"/>
              </a:rPr>
              <a:t>PowerBuilder, </a:t>
            </a:r>
            <a:r>
              <a:rPr lang="en-US" dirty="0" err="1">
                <a:latin typeface="Roboto" panose="02000000000000000000" pitchFamily="2" charset="0"/>
                <a:ea typeface="Roboto" panose="02000000000000000000" pitchFamily="2" charset="0"/>
              </a:rPr>
              <a:t>PowerServer</a:t>
            </a:r>
            <a:r>
              <a:rPr lang="en-US" dirty="0">
                <a:latin typeface="Roboto" panose="02000000000000000000" pitchFamily="2" charset="0"/>
                <a:ea typeface="Roboto" panose="02000000000000000000" pitchFamily="2" charset="0"/>
              </a:rPr>
              <a:t> and </a:t>
            </a:r>
            <a:r>
              <a:rPr lang="en-US" dirty="0" err="1">
                <a:latin typeface="Roboto" panose="02000000000000000000" pitchFamily="2" charset="0"/>
                <a:ea typeface="Roboto" panose="02000000000000000000" pitchFamily="2" charset="0"/>
              </a:rPr>
              <a:t>SnapDevelop</a:t>
            </a:r>
            <a:r>
              <a:rPr lang="en-US" dirty="0">
                <a:latin typeface="Roboto" panose="02000000000000000000" pitchFamily="2" charset="0"/>
                <a:ea typeface="Roboto" panose="02000000000000000000" pitchFamily="2" charset="0"/>
              </a:rPr>
              <a:t> courses.</a:t>
            </a:r>
          </a:p>
          <a:p>
            <a:r>
              <a:rPr lang="en-US" dirty="0">
                <a:latin typeface="Roboto" panose="02000000000000000000" pitchFamily="2" charset="0"/>
                <a:ea typeface="Roboto" panose="02000000000000000000" pitchFamily="2" charset="0"/>
              </a:rPr>
              <a:t>Software Outsourcing.	</a:t>
            </a:r>
          </a:p>
        </p:txBody>
      </p:sp>
      <p:sp>
        <p:nvSpPr>
          <p:cNvPr id="14" name="Text Placeholder 13">
            <a:extLst>
              <a:ext uri="{FF2B5EF4-FFF2-40B4-BE49-F238E27FC236}">
                <a16:creationId xmlns:a16="http://schemas.microsoft.com/office/drawing/2014/main" id="{E336FAEA-96CE-4A32-86D9-7A4D12E5731D}"/>
              </a:ext>
            </a:extLst>
          </p:cNvPr>
          <p:cNvSpPr>
            <a:spLocks noGrp="1"/>
          </p:cNvSpPr>
          <p:nvPr>
            <p:ph type="body" sz="quarter" idx="24"/>
          </p:nvPr>
        </p:nvSpPr>
        <p:spPr/>
        <p:txBody>
          <a:bodyPr/>
          <a:lstStyle/>
          <a:p>
            <a:r>
              <a:rPr lang="en-US" dirty="0"/>
              <a:t>DORA SISTEMAS</a:t>
            </a:r>
          </a:p>
        </p:txBody>
      </p:sp>
      <p:sp>
        <p:nvSpPr>
          <p:cNvPr id="9" name="Marcador de posición de imagen 8">
            <a:extLst>
              <a:ext uri="{FF2B5EF4-FFF2-40B4-BE49-F238E27FC236}">
                <a16:creationId xmlns:a16="http://schemas.microsoft.com/office/drawing/2014/main" id="{D7C96EE7-490F-98F4-0254-483AA44E7010}"/>
              </a:ext>
            </a:extLst>
          </p:cNvPr>
          <p:cNvSpPr>
            <a:spLocks noGrp="1"/>
          </p:cNvSpPr>
          <p:nvPr>
            <p:ph type="pic" sz="quarter" idx="11"/>
          </p:nvPr>
        </p:nvSpPr>
        <p:spPr/>
      </p:sp>
      <p:pic>
        <p:nvPicPr>
          <p:cNvPr id="10" name="Marcador de posición de imagen 12">
            <a:extLst>
              <a:ext uri="{FF2B5EF4-FFF2-40B4-BE49-F238E27FC236}">
                <a16:creationId xmlns:a16="http://schemas.microsoft.com/office/drawing/2014/main" id="{9EDCB11A-6A4E-A044-26AF-759E59CDF349}"/>
              </a:ext>
            </a:extLst>
          </p:cNvPr>
          <p:cNvPicPr preferRelativeResize="0">
            <a:picLocks/>
          </p:cNvPicPr>
          <p:nvPr/>
        </p:nvPicPr>
        <p:blipFill>
          <a:blip r:embed="rId3"/>
          <a:stretch>
            <a:fillRect/>
          </a:stretch>
        </p:blipFill>
        <p:spPr>
          <a:xfrm>
            <a:off x="1270001" y="3164667"/>
            <a:ext cx="2680202" cy="10992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829936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868A-6A2F-C752-C196-64A8C2360CA4}"/>
              </a:ext>
            </a:extLst>
          </p:cNvPr>
          <p:cNvSpPr>
            <a:spLocks noGrp="1"/>
          </p:cNvSpPr>
          <p:nvPr>
            <p:ph type="title"/>
          </p:nvPr>
        </p:nvSpPr>
        <p:spPr>
          <a:xfrm>
            <a:off x="533400" y="1338349"/>
            <a:ext cx="11125200" cy="553998"/>
          </a:xfrm>
          <a:noFill/>
        </p:spPr>
        <p:txBody>
          <a:bodyPr/>
          <a:lstStyle/>
          <a:p>
            <a:pPr algn="ctr">
              <a:defRPr/>
            </a:pPr>
            <a:r>
              <a:rPr lang="en-US" dirty="0">
                <a:gradFill flip="none" rotWithShape="1">
                  <a:gsLst>
                    <a:gs pos="100000">
                      <a:srgbClr val="1C70F7"/>
                    </a:gs>
                    <a:gs pos="0">
                      <a:srgbClr val="2D95F3"/>
                    </a:gs>
                  </a:gsLst>
                  <a:lin ang="0" scaled="1"/>
                  <a:tileRect/>
                </a:gradFill>
              </a:rPr>
              <a:t>DISCLAIMER</a:t>
            </a:r>
          </a:p>
        </p:txBody>
      </p:sp>
      <p:sp>
        <p:nvSpPr>
          <p:cNvPr id="3" name="TextBox 2">
            <a:extLst>
              <a:ext uri="{FF2B5EF4-FFF2-40B4-BE49-F238E27FC236}">
                <a16:creationId xmlns:a16="http://schemas.microsoft.com/office/drawing/2014/main" id="{692EACB3-17C0-27C8-9D82-4401756EB51A}"/>
              </a:ext>
            </a:extLst>
          </p:cNvPr>
          <p:cNvSpPr txBox="1"/>
          <p:nvPr/>
        </p:nvSpPr>
        <p:spPr>
          <a:xfrm>
            <a:off x="1074419" y="2450187"/>
            <a:ext cx="10043161" cy="3400931"/>
          </a:xfrm>
          <a:prstGeom prst="rect">
            <a:avLst/>
          </a:prstGeom>
          <a:noFill/>
        </p:spPr>
        <p:txBody>
          <a:bodyPr wrap="square" lIns="0" tIns="0" rIns="0" bIns="0">
            <a:spAutoFit/>
          </a:bodyPr>
          <a:lstStyle/>
          <a:p>
            <a:pPr lvl="0" algn="just" defTabSz="1371600">
              <a:spcBef>
                <a:spcPts val="600"/>
              </a:spcBef>
              <a:spcAft>
                <a:spcPts val="1200"/>
              </a:spcAft>
            </a:pPr>
            <a:r>
              <a:rPr lang="en-US" sz="1600" dirty="0">
                <a:solidFill>
                  <a:schemeClr val="bg1"/>
                </a:solidFill>
                <a:latin typeface="Roboto" panose="02000000000000000000" pitchFamily="2" charset="0"/>
                <a:ea typeface="Roboto" panose="02000000000000000000" pitchFamily="2" charset="0"/>
              </a:rPr>
              <a:t>This presentation was authored by volunteer(s) in the Appeon community. This is not a work for hire by Appeon. The views and opinions expressed in this presentation are those of the author(s).   </a:t>
            </a:r>
          </a:p>
          <a:p>
            <a:pPr lvl="0" algn="just" defTabSz="1371600">
              <a:spcBef>
                <a:spcPts val="600"/>
              </a:spcBef>
              <a:spcAft>
                <a:spcPts val="1200"/>
              </a:spcAft>
            </a:pPr>
            <a:r>
              <a:rPr lang="en-US" sz="1600" dirty="0">
                <a:solidFill>
                  <a:schemeClr val="bg1"/>
                </a:solidFill>
                <a:latin typeface="Roboto" panose="02000000000000000000" pitchFamily="2" charset="0"/>
                <a:ea typeface="Roboto" panose="02000000000000000000" pitchFamily="2" charset="0"/>
              </a:rPr>
              <a:t>Its contents are protected by US copyright law and may not be reproduced, distributed, transmitted, displayed, published or broadcast without the prior written permission of Appeon. All rights belong to their respective owners.</a:t>
            </a:r>
          </a:p>
          <a:p>
            <a:pPr lvl="0" algn="just" defTabSz="1371600">
              <a:spcBef>
                <a:spcPts val="600"/>
              </a:spcBef>
              <a:spcAft>
                <a:spcPts val="1200"/>
              </a:spcAft>
            </a:pPr>
            <a:r>
              <a:rPr lang="en-US" sz="1600" dirty="0">
                <a:solidFill>
                  <a:schemeClr val="bg1"/>
                </a:solidFill>
                <a:latin typeface="Roboto" panose="02000000000000000000" pitchFamily="2" charset="0"/>
                <a:ea typeface="Roboto" panose="02000000000000000000" pitchFamily="2" charset="0"/>
              </a:rPr>
              <a:t>Any reference to third-party materials, including but not limited to Websites, content, services, or software, has not been reviewed or endorsed by Appeon. YOUR USE OF THIRD-PARTY MATERIALS SHALL BE AT YOUR OWN RISK.</a:t>
            </a:r>
          </a:p>
          <a:p>
            <a:pPr lvl="0" algn="just" defTabSz="1371600">
              <a:spcBef>
                <a:spcPts val="600"/>
              </a:spcBef>
              <a:spcAft>
                <a:spcPts val="1200"/>
              </a:spcAft>
            </a:pPr>
            <a:r>
              <a:rPr lang="en-US" sz="1600" dirty="0">
                <a:solidFill>
                  <a:schemeClr val="bg1"/>
                </a:solidFill>
                <a:latin typeface="Roboto" panose="02000000000000000000" pitchFamily="2" charset="0"/>
                <a:ea typeface="Roboto" panose="02000000000000000000" pitchFamily="2" charset="0"/>
              </a:rPr>
              <a:t>Appeon makes no warranty of any kind, either express or implied, including but not limited to, the implied warranties of merchantability, fitness for a particular purpose, or non-infringement. Appeon assumes no responsibility for errors or omissions.</a:t>
            </a:r>
            <a:endParaRPr lang="uk-UA" sz="1600" dirty="0">
              <a:solidFill>
                <a:schemeClr val="bg1"/>
              </a:solidFill>
              <a:latin typeface="Roboto" panose="02000000000000000000" pitchFamily="2" charset="0"/>
              <a:ea typeface="Roboto" panose="02000000000000000000" pitchFamily="2" charset="0"/>
            </a:endParaRPr>
          </a:p>
        </p:txBody>
      </p:sp>
      <p:cxnSp>
        <p:nvCxnSpPr>
          <p:cNvPr id="7" name="Straight Connector 6">
            <a:extLst>
              <a:ext uri="{FF2B5EF4-FFF2-40B4-BE49-F238E27FC236}">
                <a16:creationId xmlns:a16="http://schemas.microsoft.com/office/drawing/2014/main" id="{ABB9A1C2-3B22-66F2-41A4-B39DD7FC4742}"/>
              </a:ext>
              <a:ext uri="{C183D7F6-B498-43B3-948B-1728B52AA6E4}">
                <adec:decorative xmlns:adec="http://schemas.microsoft.com/office/drawing/2017/decorative" val="1"/>
              </a:ext>
            </a:extLst>
          </p:cNvPr>
          <p:cNvCxnSpPr>
            <a:cxnSpLocks/>
          </p:cNvCxnSpPr>
          <p:nvPr/>
        </p:nvCxnSpPr>
        <p:spPr>
          <a:xfrm>
            <a:off x="5442222" y="2224152"/>
            <a:ext cx="1200876" cy="0"/>
          </a:xfrm>
          <a:prstGeom prst="line">
            <a:avLst/>
          </a:prstGeom>
          <a:ln>
            <a:solidFill>
              <a:schemeClr val="tx2">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29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100000" fill="hold" grpId="1" nodeType="withEffect">
                                  <p:stCondLst>
                                    <p:cond delay="200"/>
                                  </p:stCondLst>
                                  <p:childTnLst>
                                    <p:animMotion origin="layout" path="M 0 3.33333E-6 L 0 0.03541 " pathEditMode="relative" rAng="0" ptsTypes="AA">
                                      <p:cBhvr>
                                        <p:cTn id="9" dur="700" spd="-100000" fill="hold"/>
                                        <p:tgtEl>
                                          <p:spTgt spid="2"/>
                                        </p:tgtEl>
                                        <p:attrNameLst>
                                          <p:attrName>ppt_x</p:attrName>
                                          <p:attrName>ppt_y</p:attrName>
                                        </p:attrNameLst>
                                      </p:cBhvr>
                                      <p:rCtr x="0" y="1759"/>
                                    </p:animMotion>
                                  </p:childTnLst>
                                </p:cTn>
                              </p:par>
                              <p:par>
                                <p:cTn id="10" presetID="10" presetClass="entr" presetSubtype="0" fill="hold" grpId="0" nodeType="withEffect">
                                  <p:stCondLst>
                                    <p:cond delay="4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2" presetClass="path" presetSubtype="0" decel="100000" fill="hold" grpId="1" nodeType="withEffect">
                                  <p:stCondLst>
                                    <p:cond delay="400"/>
                                  </p:stCondLst>
                                  <p:childTnLst>
                                    <p:animMotion origin="layout" path="M 0 7.40741E-7 L 0 0.03542 " pathEditMode="relative" rAng="0" ptsTypes="AA">
                                      <p:cBhvr>
                                        <p:cTn id="14" dur="700" spd="-100000" fill="hold"/>
                                        <p:tgtEl>
                                          <p:spTgt spid="3"/>
                                        </p:tgtEl>
                                        <p:attrNameLst>
                                          <p:attrName>ppt_x</p:attrName>
                                          <p:attrName>ppt_y</p:attrName>
                                        </p:attrNameLst>
                                      </p:cBhvr>
                                      <p:rCtr x="0" y="1759"/>
                                    </p:animMotion>
                                  </p:childTnLst>
                                </p:cTn>
                              </p:par>
                              <p:par>
                                <p:cTn id="15" presetID="10" presetClass="entr" presetSubtype="0" fill="hold" nodeType="withEffect">
                                  <p:stCondLst>
                                    <p:cond delay="3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path" presetSubtype="0" decel="100000" fill="hold" nodeType="withEffect">
                                  <p:stCondLst>
                                    <p:cond delay="300"/>
                                  </p:stCondLst>
                                  <p:childTnLst>
                                    <p:animMotion origin="layout" path="M -2.91667E-6 4.44444E-6 L -2.91667E-6 0.03541 " pathEditMode="relative" rAng="0" ptsTypes="AA">
                                      <p:cBhvr>
                                        <p:cTn id="19" dur="700" spd="-100000" fill="hold"/>
                                        <p:tgtEl>
                                          <p:spTgt spid="7"/>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6F8218-66F4-4A32-A57C-9956E5E2DE4C}"/>
              </a:ext>
            </a:extLst>
          </p:cNvPr>
          <p:cNvSpPr>
            <a:spLocks noGrp="1"/>
          </p:cNvSpPr>
          <p:nvPr>
            <p:ph type="title"/>
          </p:nvPr>
        </p:nvSpPr>
        <p:spPr/>
        <p:txBody>
          <a:bodyPr/>
          <a:lstStyle/>
          <a:p>
            <a:r>
              <a:rPr lang="en-US" dirty="0"/>
              <a:t>Session Agenda</a:t>
            </a:r>
          </a:p>
        </p:txBody>
      </p:sp>
      <p:sp>
        <p:nvSpPr>
          <p:cNvPr id="9" name="Content Placeholder 8">
            <a:extLst>
              <a:ext uri="{FF2B5EF4-FFF2-40B4-BE49-F238E27FC236}">
                <a16:creationId xmlns:a16="http://schemas.microsoft.com/office/drawing/2014/main" id="{0041E50B-ADA2-4BE8-B49D-75083248B912}"/>
              </a:ext>
            </a:extLst>
          </p:cNvPr>
          <p:cNvSpPr>
            <a:spLocks noGrp="1"/>
          </p:cNvSpPr>
          <p:nvPr>
            <p:ph sz="quarter" idx="10"/>
          </p:nvPr>
        </p:nvSpPr>
        <p:spPr/>
        <p:txBody>
          <a:bodyPr/>
          <a:lstStyle/>
          <a:p>
            <a:pPr>
              <a:buClr>
                <a:srgbClr val="0078D4"/>
              </a:buClr>
            </a:pPr>
            <a:r>
              <a:rPr lang="en-US" dirty="0"/>
              <a:t>Key Variables Affecting PowerBuilder Apps Performance</a:t>
            </a:r>
          </a:p>
          <a:p>
            <a:pPr marL="228600" lvl="1" indent="0">
              <a:buNone/>
            </a:pPr>
            <a:r>
              <a:rPr lang="en-US" sz="2600" dirty="0">
                <a:solidFill>
                  <a:schemeClr val="accent1">
                    <a:lumMod val="50000"/>
                  </a:schemeClr>
                </a:solidFill>
              </a:rPr>
              <a:t>	C/S, </a:t>
            </a:r>
            <a:r>
              <a:rPr lang="en-US" sz="2600" dirty="0" err="1">
                <a:solidFill>
                  <a:schemeClr val="accent1">
                    <a:lumMod val="50000"/>
                  </a:schemeClr>
                </a:solidFill>
              </a:rPr>
              <a:t>PowerServer</a:t>
            </a:r>
            <a:endParaRPr lang="en-US" sz="2600" dirty="0">
              <a:solidFill>
                <a:schemeClr val="accent1">
                  <a:lumMod val="50000"/>
                </a:schemeClr>
              </a:solidFill>
            </a:endParaRPr>
          </a:p>
          <a:p>
            <a:pPr>
              <a:buClr>
                <a:srgbClr val="0078D4"/>
              </a:buClr>
            </a:pPr>
            <a:r>
              <a:rPr lang="en-US" dirty="0"/>
              <a:t>Strategies for Rock-Solid Cloud App Performance on the Internet</a:t>
            </a:r>
          </a:p>
          <a:p>
            <a:pPr marL="614363" lvl="3" indent="0">
              <a:buNone/>
            </a:pPr>
            <a:r>
              <a:rPr lang="en-US" sz="2600" dirty="0">
                <a:solidFill>
                  <a:schemeClr val="accent1">
                    <a:lumMod val="50000"/>
                  </a:schemeClr>
                </a:solidFill>
              </a:rPr>
              <a:t>	Latency and Bandwidth</a:t>
            </a:r>
          </a:p>
          <a:p>
            <a:pPr marL="614363" lvl="3" indent="0">
              <a:buNone/>
            </a:pPr>
            <a:r>
              <a:rPr lang="en-US" sz="2600" dirty="0">
                <a:solidFill>
                  <a:schemeClr val="accent1">
                    <a:lumMod val="50000"/>
                  </a:schemeClr>
                </a:solidFill>
              </a:rPr>
              <a:t>    Recursive SQL</a:t>
            </a:r>
          </a:p>
          <a:p>
            <a:pPr marL="614363" lvl="3" indent="0">
              <a:buNone/>
            </a:pPr>
            <a:r>
              <a:rPr lang="en-US" sz="2600" dirty="0">
                <a:solidFill>
                  <a:schemeClr val="accent1">
                    <a:lumMod val="50000"/>
                  </a:schemeClr>
                </a:solidFill>
              </a:rPr>
              <a:t>	Data Volume</a:t>
            </a:r>
          </a:p>
          <a:p>
            <a:pPr>
              <a:buClr>
                <a:srgbClr val="0078D4"/>
              </a:buClr>
            </a:pPr>
            <a:r>
              <a:rPr lang="en-US" dirty="0"/>
              <a:t>Q&amp;A Time</a:t>
            </a:r>
          </a:p>
          <a:p>
            <a:endParaRPr lang="en-US" dirty="0"/>
          </a:p>
        </p:txBody>
      </p:sp>
    </p:spTree>
    <p:extLst>
      <p:ext uri="{BB962C8B-B14F-4D97-AF65-F5344CB8AC3E}">
        <p14:creationId xmlns:p14="http://schemas.microsoft.com/office/powerpoint/2010/main" val="31050742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6193F9-A075-4E79-A2D4-37A94FCC4A6C}"/>
              </a:ext>
            </a:extLst>
          </p:cNvPr>
          <p:cNvSpPr>
            <a:spLocks noGrp="1"/>
          </p:cNvSpPr>
          <p:nvPr>
            <p:ph type="body" sz="quarter" idx="11"/>
          </p:nvPr>
        </p:nvSpPr>
        <p:spPr/>
        <p:txBody>
          <a:bodyPr/>
          <a:lstStyle/>
          <a:p>
            <a:pPr marL="571500" indent="-571500">
              <a:buFont typeface="Arial" panose="020B0604020202020204" pitchFamily="34" charset="0"/>
              <a:buChar char="•"/>
            </a:pPr>
            <a:r>
              <a:rPr lang="en-US" sz="3600" dirty="0"/>
              <a:t>Key Variables Affecting PowerBuilder Apps Performance</a:t>
            </a:r>
          </a:p>
          <a:p>
            <a:pPr marL="571500" indent="-571500">
              <a:buFont typeface="Arial" panose="020B0604020202020204" pitchFamily="34" charset="0"/>
              <a:buChar char="•"/>
            </a:pPr>
            <a:r>
              <a:rPr lang="en-US" sz="2800" dirty="0">
                <a:solidFill>
                  <a:srgbClr val="0B6BF9"/>
                </a:solidFill>
              </a:rPr>
              <a:t>Strategies for Rock-Solid Cloud App Performance on the Internet</a:t>
            </a:r>
          </a:p>
          <a:p>
            <a:pPr marL="571500" indent="-571500">
              <a:buFont typeface="Arial" panose="020B0604020202020204" pitchFamily="34" charset="0"/>
              <a:buChar char="•"/>
            </a:pPr>
            <a:r>
              <a:rPr lang="en-US" sz="2800" dirty="0">
                <a:solidFill>
                  <a:srgbClr val="0B6BF9"/>
                </a:solidFill>
              </a:rPr>
              <a:t>Q&amp;A Time</a:t>
            </a:r>
            <a:endParaRPr lang="en-US" sz="1600" dirty="0"/>
          </a:p>
        </p:txBody>
      </p:sp>
      <p:sp>
        <p:nvSpPr>
          <p:cNvPr id="3" name="Title 2">
            <a:extLst>
              <a:ext uri="{FF2B5EF4-FFF2-40B4-BE49-F238E27FC236}">
                <a16:creationId xmlns:a16="http://schemas.microsoft.com/office/drawing/2014/main" id="{5166141E-6207-4D45-93D4-C2550270089B}"/>
              </a:ext>
            </a:extLst>
          </p:cNvPr>
          <p:cNvSpPr>
            <a:spLocks noGrp="1"/>
          </p:cNvSpPr>
          <p:nvPr>
            <p:ph type="title"/>
          </p:nvPr>
        </p:nvSpPr>
        <p:spPr>
          <a:xfrm>
            <a:off x="710346" y="1640541"/>
            <a:ext cx="3108245" cy="1969911"/>
          </a:xfrm>
        </p:spPr>
        <p:txBody>
          <a:bodyPr/>
          <a:lstStyle/>
          <a:p>
            <a:r>
              <a:rPr lang="en-US" sz="3200" dirty="0"/>
              <a:t>Session</a:t>
            </a:r>
            <a:br>
              <a:rPr lang="en-US" sz="3200" dirty="0"/>
            </a:br>
            <a:r>
              <a:rPr lang="en-US" sz="3200" dirty="0"/>
              <a:t>Agenda</a:t>
            </a:r>
          </a:p>
        </p:txBody>
      </p:sp>
    </p:spTree>
    <p:extLst>
      <p:ext uri="{BB962C8B-B14F-4D97-AF65-F5344CB8AC3E}">
        <p14:creationId xmlns:p14="http://schemas.microsoft.com/office/powerpoint/2010/main" val="17255848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A7071-E8CA-D2D3-0E86-3B6AB252560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4A38C01-D6DE-C842-711B-6884CD1E5A94}"/>
              </a:ext>
            </a:extLst>
          </p:cNvPr>
          <p:cNvSpPr>
            <a:spLocks noGrp="1"/>
          </p:cNvSpPr>
          <p:nvPr>
            <p:ph type="title"/>
          </p:nvPr>
        </p:nvSpPr>
        <p:spPr/>
        <p:txBody>
          <a:bodyPr/>
          <a:lstStyle/>
          <a:p>
            <a:r>
              <a:rPr lang="en-US" sz="3300" dirty="0"/>
              <a:t>Key Variables Affecting PowerBuilder Apps Performance</a:t>
            </a:r>
          </a:p>
        </p:txBody>
      </p:sp>
      <p:graphicFrame>
        <p:nvGraphicFramePr>
          <p:cNvPr id="3" name="Marcador de contenido 2">
            <a:extLst>
              <a:ext uri="{FF2B5EF4-FFF2-40B4-BE49-F238E27FC236}">
                <a16:creationId xmlns:a16="http://schemas.microsoft.com/office/drawing/2014/main" id="{643CD6EB-5B49-0843-556C-A52470AE5563}"/>
              </a:ext>
            </a:extLst>
          </p:cNvPr>
          <p:cNvGraphicFramePr>
            <a:graphicFrameLocks noGrp="1"/>
          </p:cNvGraphicFramePr>
          <p:nvPr>
            <p:ph sz="quarter" idx="10"/>
            <p:extLst>
              <p:ext uri="{D42A27DB-BD31-4B8C-83A1-F6EECF244321}">
                <p14:modId xmlns:p14="http://schemas.microsoft.com/office/powerpoint/2010/main" val="430818972"/>
              </p:ext>
            </p:extLst>
          </p:nvPr>
        </p:nvGraphicFramePr>
        <p:xfrm>
          <a:off x="1306432" y="1975913"/>
          <a:ext cx="9739924" cy="2708559"/>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2593196">
                  <a:extLst>
                    <a:ext uri="{9D8B030D-6E8A-4147-A177-3AD203B41FA5}">
                      <a16:colId xmlns:a16="http://schemas.microsoft.com/office/drawing/2014/main" val="623616394"/>
                    </a:ext>
                  </a:extLst>
                </a:gridCol>
                <a:gridCol w="1786682">
                  <a:extLst>
                    <a:ext uri="{9D8B030D-6E8A-4147-A177-3AD203B41FA5}">
                      <a16:colId xmlns:a16="http://schemas.microsoft.com/office/drawing/2014/main" val="168158458"/>
                    </a:ext>
                  </a:extLst>
                </a:gridCol>
                <a:gridCol w="1786682">
                  <a:extLst>
                    <a:ext uri="{9D8B030D-6E8A-4147-A177-3AD203B41FA5}">
                      <a16:colId xmlns:a16="http://schemas.microsoft.com/office/drawing/2014/main" val="49378660"/>
                    </a:ext>
                  </a:extLst>
                </a:gridCol>
                <a:gridCol w="1786682">
                  <a:extLst>
                    <a:ext uri="{9D8B030D-6E8A-4147-A177-3AD203B41FA5}">
                      <a16:colId xmlns:a16="http://schemas.microsoft.com/office/drawing/2014/main" val="1251065907"/>
                    </a:ext>
                  </a:extLst>
                </a:gridCol>
                <a:gridCol w="1786682">
                  <a:extLst>
                    <a:ext uri="{9D8B030D-6E8A-4147-A177-3AD203B41FA5}">
                      <a16:colId xmlns:a16="http://schemas.microsoft.com/office/drawing/2014/main" val="1050134852"/>
                    </a:ext>
                  </a:extLst>
                </a:gridCol>
              </a:tblGrid>
              <a:tr h="1016001">
                <a:tc>
                  <a:txBody>
                    <a:bodyPr/>
                    <a:lstStyle/>
                    <a:p>
                      <a:pPr algn="ctr"/>
                      <a:r>
                        <a:rPr lang="es-PE" sz="2000" dirty="0">
                          <a:latin typeface="Roboto" panose="02000000000000000000" pitchFamily="2" charset="0"/>
                          <a:ea typeface="Roboto" panose="02000000000000000000" pitchFamily="2" charset="0"/>
                          <a:cs typeface="Roboto" panose="02000000000000000000" pitchFamily="2" charset="0"/>
                        </a:rPr>
                        <a:t>PowerBuilder App</a:t>
                      </a:r>
                    </a:p>
                  </a:txBody>
                  <a:tcPr anchor="ctr">
                    <a:solidFill>
                      <a:schemeClr val="accent3">
                        <a:lumMod val="50000"/>
                      </a:schemeClr>
                    </a:solidFill>
                  </a:tcPr>
                </a:tc>
                <a:tc>
                  <a:txBody>
                    <a:bodyPr/>
                    <a:lstStyle/>
                    <a:p>
                      <a:pPr algn="ctr"/>
                      <a:r>
                        <a:rPr lang="es-PE" sz="2000" dirty="0">
                          <a:latin typeface="Roboto" panose="02000000000000000000" pitchFamily="2" charset="0"/>
                          <a:ea typeface="Roboto" panose="02000000000000000000" pitchFamily="2" charset="0"/>
                          <a:cs typeface="Roboto" panose="02000000000000000000" pitchFamily="2" charset="0"/>
                        </a:rPr>
                        <a:t>Local Computing</a:t>
                      </a:r>
                    </a:p>
                  </a:txBody>
                  <a:tcPr anchor="ctr">
                    <a:solidFill>
                      <a:schemeClr val="accent3">
                        <a:lumMod val="50000"/>
                      </a:schemeClr>
                    </a:solidFill>
                  </a:tcPr>
                </a:tc>
                <a:tc>
                  <a:txBody>
                    <a:bodyPr/>
                    <a:lstStyle/>
                    <a:p>
                      <a:pPr algn="ctr"/>
                      <a:r>
                        <a:rPr lang="es-PE" sz="2000" dirty="0">
                          <a:latin typeface="Roboto" panose="02000000000000000000" pitchFamily="2" charset="0"/>
                          <a:ea typeface="Roboto" panose="02000000000000000000" pitchFamily="2" charset="0"/>
                          <a:cs typeface="Roboto" panose="02000000000000000000" pitchFamily="2" charset="0"/>
                        </a:rPr>
                        <a:t>Recursive</a:t>
                      </a:r>
                    </a:p>
                    <a:p>
                      <a:pPr algn="ctr"/>
                      <a:r>
                        <a:rPr lang="es-PE" sz="2000" dirty="0">
                          <a:latin typeface="Roboto" panose="02000000000000000000" pitchFamily="2" charset="0"/>
                          <a:ea typeface="Roboto" panose="02000000000000000000" pitchFamily="2" charset="0"/>
                          <a:cs typeface="Roboto" panose="02000000000000000000" pitchFamily="2" charset="0"/>
                        </a:rPr>
                        <a:t>SQL </a:t>
                      </a:r>
                    </a:p>
                  </a:txBody>
                  <a:tcPr anchor="ctr">
                    <a:solidFill>
                      <a:schemeClr val="accent3">
                        <a:lumMod val="50000"/>
                      </a:schemeClr>
                    </a:solidFill>
                  </a:tcPr>
                </a:tc>
                <a:tc>
                  <a:txBody>
                    <a:bodyPr/>
                    <a:lstStyle/>
                    <a:p>
                      <a:pPr algn="ctr"/>
                      <a:r>
                        <a:rPr lang="es-PE" sz="2000" dirty="0">
                          <a:latin typeface="Roboto" panose="02000000000000000000" pitchFamily="2" charset="0"/>
                          <a:ea typeface="Roboto" panose="02000000000000000000" pitchFamily="2" charset="0"/>
                          <a:cs typeface="Roboto" panose="02000000000000000000" pitchFamily="2" charset="0"/>
                        </a:rPr>
                        <a:t>SQL/Data-Intensive</a:t>
                      </a:r>
                    </a:p>
                  </a:txBody>
                  <a:tcPr anchor="ctr">
                    <a:solidFill>
                      <a:schemeClr val="accent3">
                        <a:lumMod val="50000"/>
                      </a:schemeClr>
                    </a:solidFill>
                  </a:tcPr>
                </a:tc>
                <a:tc>
                  <a:txBody>
                    <a:bodyPr/>
                    <a:lstStyle/>
                    <a:p>
                      <a:pPr algn="ctr"/>
                      <a:r>
                        <a:rPr lang="es-PE" sz="2000" dirty="0">
                          <a:latin typeface="Roboto" panose="02000000000000000000" pitchFamily="2" charset="0"/>
                          <a:ea typeface="Roboto" panose="02000000000000000000" pitchFamily="2" charset="0"/>
                          <a:cs typeface="Roboto" panose="02000000000000000000" pitchFamily="2" charset="0"/>
                        </a:rPr>
                        <a:t>Network</a:t>
                      </a:r>
                    </a:p>
                  </a:txBody>
                  <a:tcPr anchor="ctr">
                    <a:solidFill>
                      <a:schemeClr val="accent3">
                        <a:lumMod val="50000"/>
                      </a:schemeClr>
                    </a:solidFill>
                  </a:tcPr>
                </a:tc>
                <a:extLst>
                  <a:ext uri="{0D108BD9-81ED-4DB2-BD59-A6C34878D82A}">
                    <a16:rowId xmlns:a16="http://schemas.microsoft.com/office/drawing/2014/main" val="2684218420"/>
                  </a:ext>
                </a:extLst>
              </a:tr>
              <a:tr h="837931">
                <a:tc>
                  <a:txBody>
                    <a:bodyPr/>
                    <a:lstStyle/>
                    <a:p>
                      <a:r>
                        <a:rPr lang="es-PE" b="1" dirty="0">
                          <a:latin typeface="Roboto" panose="02000000000000000000" pitchFamily="2" charset="0"/>
                          <a:ea typeface="Roboto" panose="02000000000000000000" pitchFamily="2" charset="0"/>
                          <a:cs typeface="Roboto" panose="02000000000000000000" pitchFamily="2" charset="0"/>
                        </a:rPr>
                        <a:t>C/S (LAN)</a:t>
                      </a:r>
                    </a:p>
                  </a:txBody>
                  <a:tcPr anchor="ctr">
                    <a:solidFill>
                      <a:srgbClr val="A9EDF3"/>
                    </a:solidFill>
                  </a:tcPr>
                </a:tc>
                <a:tc>
                  <a:txBody>
                    <a:bodyPr/>
                    <a:lstStyle/>
                    <a:p>
                      <a:endParaRPr lang="es-PE" dirty="0">
                        <a:latin typeface="Roboto" panose="02000000000000000000" pitchFamily="2" charset="0"/>
                        <a:ea typeface="Roboto" panose="02000000000000000000" pitchFamily="2" charset="0"/>
                        <a:cs typeface="Roboto" panose="02000000000000000000" pitchFamily="2" charset="0"/>
                      </a:endParaRPr>
                    </a:p>
                  </a:txBody>
                  <a:tcPr anchor="ctr">
                    <a:solidFill>
                      <a:srgbClr val="A9EDF3"/>
                    </a:solidFill>
                  </a:tcPr>
                </a:tc>
                <a:tc>
                  <a:txBody>
                    <a:bodyPr/>
                    <a:lstStyle/>
                    <a:p>
                      <a:endParaRPr lang="es-PE" dirty="0">
                        <a:latin typeface="Roboto" panose="02000000000000000000" pitchFamily="2" charset="0"/>
                        <a:ea typeface="Roboto" panose="02000000000000000000" pitchFamily="2" charset="0"/>
                        <a:cs typeface="Roboto" panose="02000000000000000000" pitchFamily="2" charset="0"/>
                      </a:endParaRPr>
                    </a:p>
                  </a:txBody>
                  <a:tcPr anchor="ctr">
                    <a:solidFill>
                      <a:srgbClr val="A9EDF3"/>
                    </a:solidFill>
                  </a:tcPr>
                </a:tc>
                <a:tc>
                  <a:txBody>
                    <a:bodyPr/>
                    <a:lstStyle/>
                    <a:p>
                      <a:endParaRPr lang="es-PE" dirty="0">
                        <a:latin typeface="Roboto" panose="02000000000000000000" pitchFamily="2" charset="0"/>
                        <a:ea typeface="Roboto" panose="02000000000000000000" pitchFamily="2" charset="0"/>
                        <a:cs typeface="Roboto" panose="02000000000000000000" pitchFamily="2" charset="0"/>
                      </a:endParaRPr>
                    </a:p>
                  </a:txBody>
                  <a:tcPr anchor="ctr">
                    <a:solidFill>
                      <a:srgbClr val="A9EDF3"/>
                    </a:solidFill>
                  </a:tcPr>
                </a:tc>
                <a:tc>
                  <a:txBody>
                    <a:bodyPr/>
                    <a:lstStyle/>
                    <a:p>
                      <a:endParaRPr lang="es-PE" dirty="0">
                        <a:latin typeface="Roboto" panose="02000000000000000000" pitchFamily="2" charset="0"/>
                        <a:ea typeface="Roboto" panose="02000000000000000000" pitchFamily="2" charset="0"/>
                        <a:cs typeface="Roboto" panose="02000000000000000000" pitchFamily="2" charset="0"/>
                      </a:endParaRPr>
                    </a:p>
                  </a:txBody>
                  <a:tcPr anchor="ctr">
                    <a:solidFill>
                      <a:srgbClr val="A9EDF3"/>
                    </a:solidFill>
                  </a:tcPr>
                </a:tc>
                <a:extLst>
                  <a:ext uri="{0D108BD9-81ED-4DB2-BD59-A6C34878D82A}">
                    <a16:rowId xmlns:a16="http://schemas.microsoft.com/office/drawing/2014/main" val="764593413"/>
                  </a:ext>
                </a:extLst>
              </a:tr>
              <a:tr h="854627">
                <a:tc>
                  <a:txBody>
                    <a:bodyPr/>
                    <a:lstStyle/>
                    <a:p>
                      <a:r>
                        <a:rPr lang="es-PE" b="1" dirty="0" err="1">
                          <a:latin typeface="Roboto" panose="02000000000000000000" pitchFamily="2" charset="0"/>
                          <a:ea typeface="Roboto" panose="02000000000000000000" pitchFamily="2" charset="0"/>
                          <a:cs typeface="Roboto" panose="02000000000000000000" pitchFamily="2" charset="0"/>
                        </a:rPr>
                        <a:t>PowerServer</a:t>
                      </a:r>
                      <a:r>
                        <a:rPr lang="es-PE" b="1" dirty="0">
                          <a:latin typeface="Roboto" panose="02000000000000000000" pitchFamily="2" charset="0"/>
                          <a:ea typeface="Roboto" panose="02000000000000000000" pitchFamily="2" charset="0"/>
                          <a:cs typeface="Roboto" panose="02000000000000000000" pitchFamily="2" charset="0"/>
                        </a:rPr>
                        <a:t> (WAN/Internet)</a:t>
                      </a:r>
                    </a:p>
                  </a:txBody>
                  <a:tcPr anchor="ctr"/>
                </a:tc>
                <a:tc>
                  <a:txBody>
                    <a:bodyPr/>
                    <a:lstStyle/>
                    <a:p>
                      <a:endParaRPr lang="es-PE"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endParaRPr lang="es-PE"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endParaRPr lang="es-PE"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endParaRPr lang="es-PE"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3076220249"/>
                  </a:ext>
                </a:extLst>
              </a:tr>
            </a:tbl>
          </a:graphicData>
        </a:graphic>
      </p:graphicFrame>
      <p:grpSp>
        <p:nvGrpSpPr>
          <p:cNvPr id="47" name="Grupo 46">
            <a:extLst>
              <a:ext uri="{FF2B5EF4-FFF2-40B4-BE49-F238E27FC236}">
                <a16:creationId xmlns:a16="http://schemas.microsoft.com/office/drawing/2014/main" id="{6F15DC02-31B2-148F-9F8B-4AA2C62A14F5}"/>
              </a:ext>
            </a:extLst>
          </p:cNvPr>
          <p:cNvGrpSpPr/>
          <p:nvPr/>
        </p:nvGrpSpPr>
        <p:grpSpPr>
          <a:xfrm>
            <a:off x="5847517" y="3198125"/>
            <a:ext cx="1420105" cy="1250356"/>
            <a:chOff x="5883377" y="2660242"/>
            <a:chExt cx="1420105" cy="1250356"/>
          </a:xfrm>
        </p:grpSpPr>
        <p:grpSp>
          <p:nvGrpSpPr>
            <p:cNvPr id="10" name="Grupo 9">
              <a:extLst>
                <a:ext uri="{FF2B5EF4-FFF2-40B4-BE49-F238E27FC236}">
                  <a16:creationId xmlns:a16="http://schemas.microsoft.com/office/drawing/2014/main" id="{CB4B60D4-70A7-B58D-A797-81A55F03E67F}"/>
                </a:ext>
              </a:extLst>
            </p:cNvPr>
            <p:cNvGrpSpPr/>
            <p:nvPr/>
          </p:nvGrpSpPr>
          <p:grpSpPr>
            <a:xfrm>
              <a:off x="5896706" y="3507015"/>
              <a:ext cx="1406776" cy="403583"/>
              <a:chOff x="4134340" y="4375719"/>
              <a:chExt cx="1406776" cy="403583"/>
            </a:xfrm>
          </p:grpSpPr>
          <p:pic>
            <p:nvPicPr>
              <p:cNvPr id="4" name="Gráfico 3" descr="Estrella">
                <a:extLst>
                  <a:ext uri="{FF2B5EF4-FFF2-40B4-BE49-F238E27FC236}">
                    <a16:creationId xmlns:a16="http://schemas.microsoft.com/office/drawing/2014/main" id="{E6D2A8C6-F92B-5BBB-4945-CA068748D1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4340" y="4375719"/>
                <a:ext cx="379046" cy="379046"/>
              </a:xfrm>
              <a:prstGeom prst="rect">
                <a:avLst/>
              </a:prstGeom>
            </p:spPr>
          </p:pic>
          <p:pic>
            <p:nvPicPr>
              <p:cNvPr id="6" name="Gráfico 5" descr="Estrella">
                <a:extLst>
                  <a:ext uri="{FF2B5EF4-FFF2-40B4-BE49-F238E27FC236}">
                    <a16:creationId xmlns:a16="http://schemas.microsoft.com/office/drawing/2014/main" id="{01B79743-8020-50FE-CF67-62537DAB41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9941" y="4383898"/>
                <a:ext cx="379046" cy="379046"/>
              </a:xfrm>
              <a:prstGeom prst="rect">
                <a:avLst/>
              </a:prstGeom>
            </p:spPr>
          </p:pic>
          <p:pic>
            <p:nvPicPr>
              <p:cNvPr id="7" name="Gráfico 6" descr="Estrella">
                <a:extLst>
                  <a:ext uri="{FF2B5EF4-FFF2-40B4-BE49-F238E27FC236}">
                    <a16:creationId xmlns:a16="http://schemas.microsoft.com/office/drawing/2014/main" id="{24C62098-83FC-1DF1-7DFA-E66BEFE00D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7728" y="4392077"/>
                <a:ext cx="379046" cy="379046"/>
              </a:xfrm>
              <a:prstGeom prst="rect">
                <a:avLst/>
              </a:prstGeom>
            </p:spPr>
          </p:pic>
          <p:pic>
            <p:nvPicPr>
              <p:cNvPr id="9" name="Gráfico 8" descr="Estrella">
                <a:extLst>
                  <a:ext uri="{FF2B5EF4-FFF2-40B4-BE49-F238E27FC236}">
                    <a16:creationId xmlns:a16="http://schemas.microsoft.com/office/drawing/2014/main" id="{52F8E612-9543-AC25-4BE2-29FE3DAF06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070" y="4400256"/>
                <a:ext cx="379046" cy="379046"/>
              </a:xfrm>
              <a:prstGeom prst="rect">
                <a:avLst/>
              </a:prstGeom>
            </p:spPr>
          </p:pic>
        </p:grpSp>
        <p:grpSp>
          <p:nvGrpSpPr>
            <p:cNvPr id="11" name="Grupo 10">
              <a:extLst>
                <a:ext uri="{FF2B5EF4-FFF2-40B4-BE49-F238E27FC236}">
                  <a16:creationId xmlns:a16="http://schemas.microsoft.com/office/drawing/2014/main" id="{0AF574B0-F6A8-5639-585E-425F0B2EEFB7}"/>
                </a:ext>
              </a:extLst>
            </p:cNvPr>
            <p:cNvGrpSpPr/>
            <p:nvPr/>
          </p:nvGrpSpPr>
          <p:grpSpPr>
            <a:xfrm>
              <a:off x="5883377" y="2660242"/>
              <a:ext cx="734647" cy="387225"/>
              <a:chOff x="4134340" y="4375719"/>
              <a:chExt cx="734647" cy="387225"/>
            </a:xfrm>
          </p:grpSpPr>
          <p:pic>
            <p:nvPicPr>
              <p:cNvPr id="12" name="Gráfico 11" descr="Estrella">
                <a:extLst>
                  <a:ext uri="{FF2B5EF4-FFF2-40B4-BE49-F238E27FC236}">
                    <a16:creationId xmlns:a16="http://schemas.microsoft.com/office/drawing/2014/main" id="{1F56FC81-940D-9340-2232-477A34A3B9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4340" y="4375719"/>
                <a:ext cx="379046" cy="379046"/>
              </a:xfrm>
              <a:prstGeom prst="rect">
                <a:avLst/>
              </a:prstGeom>
            </p:spPr>
          </p:pic>
          <p:pic>
            <p:nvPicPr>
              <p:cNvPr id="13" name="Gráfico 12" descr="Estrella">
                <a:extLst>
                  <a:ext uri="{FF2B5EF4-FFF2-40B4-BE49-F238E27FC236}">
                    <a16:creationId xmlns:a16="http://schemas.microsoft.com/office/drawing/2014/main" id="{A3B3AEED-43EF-E8FD-0E45-3017F3CACD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9941" y="4383898"/>
                <a:ext cx="379046" cy="379046"/>
              </a:xfrm>
              <a:prstGeom prst="rect">
                <a:avLst/>
              </a:prstGeom>
            </p:spPr>
          </p:pic>
        </p:grpSp>
      </p:grpSp>
      <p:grpSp>
        <p:nvGrpSpPr>
          <p:cNvPr id="46" name="Grupo 45">
            <a:extLst>
              <a:ext uri="{FF2B5EF4-FFF2-40B4-BE49-F238E27FC236}">
                <a16:creationId xmlns:a16="http://schemas.microsoft.com/office/drawing/2014/main" id="{4EF498B9-6559-B15E-6292-2D04A6FE5FD4}"/>
              </a:ext>
            </a:extLst>
          </p:cNvPr>
          <p:cNvGrpSpPr/>
          <p:nvPr/>
        </p:nvGrpSpPr>
        <p:grpSpPr>
          <a:xfrm>
            <a:off x="4364178" y="3198125"/>
            <a:ext cx="734647" cy="1209461"/>
            <a:chOff x="4400038" y="2660242"/>
            <a:chExt cx="734647" cy="1209461"/>
          </a:xfrm>
        </p:grpSpPr>
        <p:grpSp>
          <p:nvGrpSpPr>
            <p:cNvPr id="26" name="Grupo 25">
              <a:extLst>
                <a:ext uri="{FF2B5EF4-FFF2-40B4-BE49-F238E27FC236}">
                  <a16:creationId xmlns:a16="http://schemas.microsoft.com/office/drawing/2014/main" id="{555A9F10-DAAD-E9A3-996D-E495D49643D9}"/>
                </a:ext>
              </a:extLst>
            </p:cNvPr>
            <p:cNvGrpSpPr/>
            <p:nvPr/>
          </p:nvGrpSpPr>
          <p:grpSpPr>
            <a:xfrm>
              <a:off x="4400038" y="2660242"/>
              <a:ext cx="734647" cy="387225"/>
              <a:chOff x="4134340" y="4375719"/>
              <a:chExt cx="734647" cy="387225"/>
            </a:xfrm>
          </p:grpSpPr>
          <p:pic>
            <p:nvPicPr>
              <p:cNvPr id="27" name="Gráfico 26" descr="Estrella">
                <a:extLst>
                  <a:ext uri="{FF2B5EF4-FFF2-40B4-BE49-F238E27FC236}">
                    <a16:creationId xmlns:a16="http://schemas.microsoft.com/office/drawing/2014/main" id="{0B0A7035-7D79-A739-BBF5-C0B7BBB924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4340" y="4375719"/>
                <a:ext cx="379046" cy="379046"/>
              </a:xfrm>
              <a:prstGeom prst="rect">
                <a:avLst/>
              </a:prstGeom>
            </p:spPr>
          </p:pic>
          <p:pic>
            <p:nvPicPr>
              <p:cNvPr id="28" name="Gráfico 27" descr="Estrella">
                <a:extLst>
                  <a:ext uri="{FF2B5EF4-FFF2-40B4-BE49-F238E27FC236}">
                    <a16:creationId xmlns:a16="http://schemas.microsoft.com/office/drawing/2014/main" id="{EA68E1A9-BA76-EB2B-D00F-017639494B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9941" y="4383898"/>
                <a:ext cx="379046" cy="379046"/>
              </a:xfrm>
              <a:prstGeom prst="rect">
                <a:avLst/>
              </a:prstGeom>
            </p:spPr>
          </p:pic>
        </p:grpSp>
        <p:grpSp>
          <p:nvGrpSpPr>
            <p:cNvPr id="31" name="Grupo 30">
              <a:extLst>
                <a:ext uri="{FF2B5EF4-FFF2-40B4-BE49-F238E27FC236}">
                  <a16:creationId xmlns:a16="http://schemas.microsoft.com/office/drawing/2014/main" id="{274AD4A8-C217-42F9-1D05-00F5F69A26EC}"/>
                </a:ext>
              </a:extLst>
            </p:cNvPr>
            <p:cNvGrpSpPr/>
            <p:nvPr/>
          </p:nvGrpSpPr>
          <p:grpSpPr>
            <a:xfrm>
              <a:off x="4400038" y="3482478"/>
              <a:ext cx="734647" cy="387225"/>
              <a:chOff x="4134340" y="4375719"/>
              <a:chExt cx="734647" cy="387225"/>
            </a:xfrm>
          </p:grpSpPr>
          <p:pic>
            <p:nvPicPr>
              <p:cNvPr id="32" name="Gráfico 31" descr="Estrella">
                <a:extLst>
                  <a:ext uri="{FF2B5EF4-FFF2-40B4-BE49-F238E27FC236}">
                    <a16:creationId xmlns:a16="http://schemas.microsoft.com/office/drawing/2014/main" id="{4A5FA8C1-135F-073D-9A56-4E3B76B4B6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4340" y="4375719"/>
                <a:ext cx="379046" cy="379046"/>
              </a:xfrm>
              <a:prstGeom prst="rect">
                <a:avLst/>
              </a:prstGeom>
            </p:spPr>
          </p:pic>
          <p:pic>
            <p:nvPicPr>
              <p:cNvPr id="33" name="Gráfico 32" descr="Estrella">
                <a:extLst>
                  <a:ext uri="{FF2B5EF4-FFF2-40B4-BE49-F238E27FC236}">
                    <a16:creationId xmlns:a16="http://schemas.microsoft.com/office/drawing/2014/main" id="{B1C5F404-76BD-B1E9-6DFC-BC8E5C0863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9941" y="4383898"/>
                <a:ext cx="379046" cy="379046"/>
              </a:xfrm>
              <a:prstGeom prst="rect">
                <a:avLst/>
              </a:prstGeom>
            </p:spPr>
          </p:pic>
        </p:grpSp>
      </p:grpSp>
      <p:grpSp>
        <p:nvGrpSpPr>
          <p:cNvPr id="48" name="Grupo 47">
            <a:extLst>
              <a:ext uri="{FF2B5EF4-FFF2-40B4-BE49-F238E27FC236}">
                <a16:creationId xmlns:a16="http://schemas.microsoft.com/office/drawing/2014/main" id="{EB01FC59-E036-EC99-374E-148BA5AADA8D}"/>
              </a:ext>
            </a:extLst>
          </p:cNvPr>
          <p:cNvGrpSpPr/>
          <p:nvPr/>
        </p:nvGrpSpPr>
        <p:grpSpPr>
          <a:xfrm>
            <a:off x="7662294" y="3202214"/>
            <a:ext cx="1406776" cy="1250356"/>
            <a:chOff x="7698154" y="2664331"/>
            <a:chExt cx="1406776" cy="1250356"/>
          </a:xfrm>
        </p:grpSpPr>
        <p:grpSp>
          <p:nvGrpSpPr>
            <p:cNvPr id="16" name="Grupo 15">
              <a:extLst>
                <a:ext uri="{FF2B5EF4-FFF2-40B4-BE49-F238E27FC236}">
                  <a16:creationId xmlns:a16="http://schemas.microsoft.com/office/drawing/2014/main" id="{5DC96B15-1C51-7BA4-8789-53BD9D7079F7}"/>
                </a:ext>
              </a:extLst>
            </p:cNvPr>
            <p:cNvGrpSpPr/>
            <p:nvPr/>
          </p:nvGrpSpPr>
          <p:grpSpPr>
            <a:xfrm>
              <a:off x="7698154" y="2664331"/>
              <a:ext cx="734647" cy="387225"/>
              <a:chOff x="4134340" y="4375719"/>
              <a:chExt cx="734647" cy="387225"/>
            </a:xfrm>
          </p:grpSpPr>
          <p:pic>
            <p:nvPicPr>
              <p:cNvPr id="17" name="Gráfico 16" descr="Estrella">
                <a:extLst>
                  <a:ext uri="{FF2B5EF4-FFF2-40B4-BE49-F238E27FC236}">
                    <a16:creationId xmlns:a16="http://schemas.microsoft.com/office/drawing/2014/main" id="{F10176EA-BEE3-913F-8D0D-7A6D39A071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4340" y="4375719"/>
                <a:ext cx="379046" cy="379046"/>
              </a:xfrm>
              <a:prstGeom prst="rect">
                <a:avLst/>
              </a:prstGeom>
            </p:spPr>
          </p:pic>
          <p:pic>
            <p:nvPicPr>
              <p:cNvPr id="18" name="Gráfico 17" descr="Estrella">
                <a:extLst>
                  <a:ext uri="{FF2B5EF4-FFF2-40B4-BE49-F238E27FC236}">
                    <a16:creationId xmlns:a16="http://schemas.microsoft.com/office/drawing/2014/main" id="{C3ED8C07-B08E-CE01-0F8F-D80C4B9E95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9941" y="4383898"/>
                <a:ext cx="379046" cy="379046"/>
              </a:xfrm>
              <a:prstGeom prst="rect">
                <a:avLst/>
              </a:prstGeom>
            </p:spPr>
          </p:pic>
        </p:grpSp>
        <p:grpSp>
          <p:nvGrpSpPr>
            <p:cNvPr id="36" name="Grupo 35">
              <a:extLst>
                <a:ext uri="{FF2B5EF4-FFF2-40B4-BE49-F238E27FC236}">
                  <a16:creationId xmlns:a16="http://schemas.microsoft.com/office/drawing/2014/main" id="{61DBBDD6-81D9-3740-F1F3-52A6A49B76F4}"/>
                </a:ext>
              </a:extLst>
            </p:cNvPr>
            <p:cNvGrpSpPr/>
            <p:nvPr/>
          </p:nvGrpSpPr>
          <p:grpSpPr>
            <a:xfrm>
              <a:off x="7698154" y="3511104"/>
              <a:ext cx="1406776" cy="403583"/>
              <a:chOff x="4134340" y="4375719"/>
              <a:chExt cx="1406776" cy="403583"/>
            </a:xfrm>
          </p:grpSpPr>
          <p:pic>
            <p:nvPicPr>
              <p:cNvPr id="37" name="Gráfico 36" descr="Estrella">
                <a:extLst>
                  <a:ext uri="{FF2B5EF4-FFF2-40B4-BE49-F238E27FC236}">
                    <a16:creationId xmlns:a16="http://schemas.microsoft.com/office/drawing/2014/main" id="{FFE56324-9221-8361-64AB-1C579FBF77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4340" y="4375719"/>
                <a:ext cx="379046" cy="379046"/>
              </a:xfrm>
              <a:prstGeom prst="rect">
                <a:avLst/>
              </a:prstGeom>
            </p:spPr>
          </p:pic>
          <p:pic>
            <p:nvPicPr>
              <p:cNvPr id="38" name="Gráfico 37" descr="Estrella">
                <a:extLst>
                  <a:ext uri="{FF2B5EF4-FFF2-40B4-BE49-F238E27FC236}">
                    <a16:creationId xmlns:a16="http://schemas.microsoft.com/office/drawing/2014/main" id="{90065D89-B1F0-47F6-1DB9-8BB681D696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9941" y="4383898"/>
                <a:ext cx="379046" cy="379046"/>
              </a:xfrm>
              <a:prstGeom prst="rect">
                <a:avLst/>
              </a:prstGeom>
            </p:spPr>
          </p:pic>
          <p:pic>
            <p:nvPicPr>
              <p:cNvPr id="39" name="Gráfico 38" descr="Estrella">
                <a:extLst>
                  <a:ext uri="{FF2B5EF4-FFF2-40B4-BE49-F238E27FC236}">
                    <a16:creationId xmlns:a16="http://schemas.microsoft.com/office/drawing/2014/main" id="{01AED181-9744-10CE-8F72-E166AAFDFD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7728" y="4392077"/>
                <a:ext cx="379046" cy="379046"/>
              </a:xfrm>
              <a:prstGeom prst="rect">
                <a:avLst/>
              </a:prstGeom>
            </p:spPr>
          </p:pic>
          <p:pic>
            <p:nvPicPr>
              <p:cNvPr id="40" name="Gráfico 39" descr="Estrella">
                <a:extLst>
                  <a:ext uri="{FF2B5EF4-FFF2-40B4-BE49-F238E27FC236}">
                    <a16:creationId xmlns:a16="http://schemas.microsoft.com/office/drawing/2014/main" id="{2FA72966-3C8E-9C12-BA41-A19870A96E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070" y="4400256"/>
                <a:ext cx="379046" cy="379046"/>
              </a:xfrm>
              <a:prstGeom prst="rect">
                <a:avLst/>
              </a:prstGeom>
            </p:spPr>
          </p:pic>
        </p:grpSp>
      </p:grpSp>
      <p:grpSp>
        <p:nvGrpSpPr>
          <p:cNvPr id="49" name="Grupo 48">
            <a:extLst>
              <a:ext uri="{FF2B5EF4-FFF2-40B4-BE49-F238E27FC236}">
                <a16:creationId xmlns:a16="http://schemas.microsoft.com/office/drawing/2014/main" id="{40316550-095E-B9CA-E789-73A378DD6784}"/>
              </a:ext>
            </a:extLst>
          </p:cNvPr>
          <p:cNvGrpSpPr/>
          <p:nvPr/>
        </p:nvGrpSpPr>
        <p:grpSpPr>
          <a:xfrm>
            <a:off x="9375817" y="3222856"/>
            <a:ext cx="1406776" cy="1233804"/>
            <a:chOff x="9411677" y="2684973"/>
            <a:chExt cx="1406776" cy="1233804"/>
          </a:xfrm>
        </p:grpSpPr>
        <p:pic>
          <p:nvPicPr>
            <p:cNvPr id="22" name="Gráfico 21" descr="Estrella">
              <a:extLst>
                <a:ext uri="{FF2B5EF4-FFF2-40B4-BE49-F238E27FC236}">
                  <a16:creationId xmlns:a16="http://schemas.microsoft.com/office/drawing/2014/main" id="{093A45C1-150F-7C37-E5B7-BBA83A5EC9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42932" y="2684973"/>
              <a:ext cx="379046" cy="379046"/>
            </a:xfrm>
            <a:prstGeom prst="rect">
              <a:avLst/>
            </a:prstGeom>
          </p:spPr>
        </p:pic>
        <p:grpSp>
          <p:nvGrpSpPr>
            <p:cNvPr id="41" name="Grupo 40">
              <a:extLst>
                <a:ext uri="{FF2B5EF4-FFF2-40B4-BE49-F238E27FC236}">
                  <a16:creationId xmlns:a16="http://schemas.microsoft.com/office/drawing/2014/main" id="{634A864B-17B4-4C8A-52E9-938C6C3EF148}"/>
                </a:ext>
              </a:extLst>
            </p:cNvPr>
            <p:cNvGrpSpPr/>
            <p:nvPr/>
          </p:nvGrpSpPr>
          <p:grpSpPr>
            <a:xfrm>
              <a:off x="9411677" y="3515194"/>
              <a:ext cx="1406776" cy="403583"/>
              <a:chOff x="4134340" y="4375719"/>
              <a:chExt cx="1406776" cy="403583"/>
            </a:xfrm>
          </p:grpSpPr>
          <p:pic>
            <p:nvPicPr>
              <p:cNvPr id="42" name="Gráfico 41" descr="Estrella">
                <a:extLst>
                  <a:ext uri="{FF2B5EF4-FFF2-40B4-BE49-F238E27FC236}">
                    <a16:creationId xmlns:a16="http://schemas.microsoft.com/office/drawing/2014/main" id="{ABA27F8D-F59E-E918-732B-A7EF568AFE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4340" y="4375719"/>
                <a:ext cx="379046" cy="379046"/>
              </a:xfrm>
              <a:prstGeom prst="rect">
                <a:avLst/>
              </a:prstGeom>
            </p:spPr>
          </p:pic>
          <p:pic>
            <p:nvPicPr>
              <p:cNvPr id="43" name="Gráfico 42" descr="Estrella">
                <a:extLst>
                  <a:ext uri="{FF2B5EF4-FFF2-40B4-BE49-F238E27FC236}">
                    <a16:creationId xmlns:a16="http://schemas.microsoft.com/office/drawing/2014/main" id="{2F498ABD-8150-4DD8-FEED-66702C8691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9941" y="4383898"/>
                <a:ext cx="379046" cy="379046"/>
              </a:xfrm>
              <a:prstGeom prst="rect">
                <a:avLst/>
              </a:prstGeom>
            </p:spPr>
          </p:pic>
          <p:pic>
            <p:nvPicPr>
              <p:cNvPr id="44" name="Gráfico 43" descr="Estrella">
                <a:extLst>
                  <a:ext uri="{FF2B5EF4-FFF2-40B4-BE49-F238E27FC236}">
                    <a16:creationId xmlns:a16="http://schemas.microsoft.com/office/drawing/2014/main" id="{E007ADCB-2613-CF66-94C9-98E42AAC20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7728" y="4392077"/>
                <a:ext cx="379046" cy="379046"/>
              </a:xfrm>
              <a:prstGeom prst="rect">
                <a:avLst/>
              </a:prstGeom>
            </p:spPr>
          </p:pic>
          <p:pic>
            <p:nvPicPr>
              <p:cNvPr id="45" name="Gráfico 44" descr="Estrella">
                <a:extLst>
                  <a:ext uri="{FF2B5EF4-FFF2-40B4-BE49-F238E27FC236}">
                    <a16:creationId xmlns:a16="http://schemas.microsoft.com/office/drawing/2014/main" id="{381FD037-58D7-D070-9EAC-56EB63A137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070" y="4400256"/>
                <a:ext cx="379046" cy="379046"/>
              </a:xfrm>
              <a:prstGeom prst="rect">
                <a:avLst/>
              </a:prstGeom>
            </p:spPr>
          </p:pic>
        </p:grpSp>
      </p:grpSp>
      <p:sp>
        <p:nvSpPr>
          <p:cNvPr id="51" name="CuadroTexto 50">
            <a:extLst>
              <a:ext uri="{FF2B5EF4-FFF2-40B4-BE49-F238E27FC236}">
                <a16:creationId xmlns:a16="http://schemas.microsoft.com/office/drawing/2014/main" id="{740949A3-39D2-DB3A-911A-A42223B3DCDC}"/>
              </a:ext>
            </a:extLst>
          </p:cNvPr>
          <p:cNvSpPr txBox="1"/>
          <p:nvPr/>
        </p:nvSpPr>
        <p:spPr>
          <a:xfrm>
            <a:off x="7351058" y="5432612"/>
            <a:ext cx="65" cy="307777"/>
          </a:xfrm>
          <a:prstGeom prst="rect">
            <a:avLst/>
          </a:prstGeom>
          <a:noFill/>
        </p:spPr>
        <p:txBody>
          <a:bodyPr wrap="none" lIns="0" tIns="0" rIns="0" bIns="0" rtlCol="0">
            <a:spAutoFit/>
          </a:bodyPr>
          <a:lstStyle/>
          <a:p>
            <a:pPr algn="l"/>
            <a:endParaRPr lang="es-PE" sz="2000" dirty="0" err="1"/>
          </a:p>
        </p:txBody>
      </p:sp>
      <p:grpSp>
        <p:nvGrpSpPr>
          <p:cNvPr id="54" name="Grupo 53">
            <a:extLst>
              <a:ext uri="{FF2B5EF4-FFF2-40B4-BE49-F238E27FC236}">
                <a16:creationId xmlns:a16="http://schemas.microsoft.com/office/drawing/2014/main" id="{06C2BC44-EF94-4D2B-32B4-F94541DA3A76}"/>
              </a:ext>
            </a:extLst>
          </p:cNvPr>
          <p:cNvGrpSpPr/>
          <p:nvPr/>
        </p:nvGrpSpPr>
        <p:grpSpPr>
          <a:xfrm>
            <a:off x="5585011" y="3715066"/>
            <a:ext cx="5558118" cy="1501082"/>
            <a:chOff x="5539201" y="3320617"/>
            <a:chExt cx="3819408" cy="1501082"/>
          </a:xfrm>
        </p:grpSpPr>
        <p:sp>
          <p:nvSpPr>
            <p:cNvPr id="52" name="CuadroTexto 51">
              <a:extLst>
                <a:ext uri="{FF2B5EF4-FFF2-40B4-BE49-F238E27FC236}">
                  <a16:creationId xmlns:a16="http://schemas.microsoft.com/office/drawing/2014/main" id="{812CC083-9B2F-BFFC-5F27-36E42E31F4BB}"/>
                </a:ext>
              </a:extLst>
            </p:cNvPr>
            <p:cNvSpPr txBox="1"/>
            <p:nvPr/>
          </p:nvSpPr>
          <p:spPr>
            <a:xfrm>
              <a:off x="6235023" y="4606255"/>
              <a:ext cx="2427763" cy="215444"/>
            </a:xfrm>
            <a:prstGeom prst="rect">
              <a:avLst/>
            </a:prstGeom>
            <a:noFill/>
            <a:ln>
              <a:noFill/>
            </a:ln>
          </p:spPr>
          <p:txBody>
            <a:bodyPr wrap="none" lIns="0" tIns="0" rIns="0" bIns="0" rtlCol="0">
              <a:spAutoFit/>
            </a:bodyPr>
            <a:lstStyle/>
            <a:p>
              <a:pPr algn="ctr"/>
              <a:r>
                <a:rPr lang="en-US" sz="1400" dirty="0">
                  <a:solidFill>
                    <a:schemeClr val="tx2">
                      <a:lumMod val="50000"/>
                    </a:schemeClr>
                  </a:solidFill>
                </a:rPr>
                <a:t>Network chatter and network-intensive code</a:t>
              </a:r>
              <a:endParaRPr lang="es-PE" sz="1400" dirty="0" err="1">
                <a:solidFill>
                  <a:schemeClr val="tx2">
                    <a:lumMod val="50000"/>
                  </a:schemeClr>
                </a:solidFill>
              </a:endParaRPr>
            </a:p>
          </p:txBody>
        </p:sp>
        <p:sp>
          <p:nvSpPr>
            <p:cNvPr id="53" name="Rounded Rectangle 3">
              <a:extLst>
                <a:ext uri="{FF2B5EF4-FFF2-40B4-BE49-F238E27FC236}">
                  <a16:creationId xmlns:a16="http://schemas.microsoft.com/office/drawing/2014/main" id="{751E0EE2-3DED-77AD-95AF-F8F2015BE364}"/>
                </a:ext>
              </a:extLst>
            </p:cNvPr>
            <p:cNvSpPr/>
            <p:nvPr/>
          </p:nvSpPr>
          <p:spPr>
            <a:xfrm>
              <a:off x="5539201" y="3320617"/>
              <a:ext cx="3819408" cy="1099122"/>
            </a:xfrm>
            <a:prstGeom prst="roundRect">
              <a:avLst/>
            </a:prstGeom>
            <a:noFill/>
            <a:ln w="19050">
              <a:solidFill>
                <a:schemeClr val="accent1">
                  <a:lumMod val="40000"/>
                  <a:lumOff val="60000"/>
                </a:schemeClr>
              </a:solidFill>
              <a:prstDash val="lgDash"/>
            </a:ln>
            <a:effectLst>
              <a:glow rad="76200">
                <a:schemeClr val="accent3">
                  <a:lumMod val="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grpSp>
      <p:sp>
        <p:nvSpPr>
          <p:cNvPr id="2" name="Text Placeholder 8">
            <a:extLst>
              <a:ext uri="{FF2B5EF4-FFF2-40B4-BE49-F238E27FC236}">
                <a16:creationId xmlns:a16="http://schemas.microsoft.com/office/drawing/2014/main" id="{6B46BB98-76AF-B58F-5CFB-4E277E59CA75}"/>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General</a:t>
            </a:r>
            <a:endParaRPr lang="en-US" sz="26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83578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up)">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up)">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up)">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A00F-806D-215F-50D9-A6195440797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9927EF4-7A2C-EF86-3C94-A006BBDDA317}"/>
              </a:ext>
            </a:extLst>
          </p:cNvPr>
          <p:cNvSpPr>
            <a:spLocks noGrp="1"/>
          </p:cNvSpPr>
          <p:nvPr>
            <p:ph type="title"/>
          </p:nvPr>
        </p:nvSpPr>
        <p:spPr/>
        <p:txBody>
          <a:bodyPr/>
          <a:lstStyle/>
          <a:p>
            <a:r>
              <a:rPr lang="en-US" sz="3300" dirty="0"/>
              <a:t>Key Variables Affecting PowerBuilder Apps Performance</a:t>
            </a:r>
          </a:p>
        </p:txBody>
      </p:sp>
      <p:sp>
        <p:nvSpPr>
          <p:cNvPr id="14" name="Content Placeholder 9">
            <a:extLst>
              <a:ext uri="{FF2B5EF4-FFF2-40B4-BE49-F238E27FC236}">
                <a16:creationId xmlns:a16="http://schemas.microsoft.com/office/drawing/2014/main" id="{1CADD189-0200-4640-7E74-69FE219636FA}"/>
              </a:ext>
            </a:extLst>
          </p:cNvPr>
          <p:cNvSpPr>
            <a:spLocks noGrp="1"/>
          </p:cNvSpPr>
          <p:nvPr>
            <p:ph sz="quarter" idx="10"/>
          </p:nvPr>
        </p:nvSpPr>
        <p:spPr>
          <a:xfrm>
            <a:off x="584518" y="1818022"/>
            <a:ext cx="11018838" cy="3933090"/>
          </a:xfrm>
        </p:spPr>
        <p:txBody>
          <a:bodyPr/>
          <a:lstStyle/>
          <a:p>
            <a:pPr indent="-288000" algn="just">
              <a:buClr>
                <a:srgbClr val="1D9BA1"/>
              </a:buClr>
              <a:buSzPct val="75000"/>
              <a:buFont typeface="Wingdings" panose="05000000000000000000" pitchFamily="2" charset="2"/>
              <a:buChar char="v"/>
            </a:pPr>
            <a:r>
              <a:rPr lang="en-US" b="1" dirty="0"/>
              <a:t>Latency</a:t>
            </a:r>
            <a:r>
              <a:rPr lang="en-US" dirty="0"/>
              <a:t>: is the time a data packet takes to travel across the network from its source to its destination. </a:t>
            </a:r>
          </a:p>
          <a:p>
            <a:pPr lvl="1">
              <a:buClr>
                <a:srgbClr val="1D9BA1"/>
              </a:buClr>
            </a:pPr>
            <a:r>
              <a:rPr lang="en-US" sz="2600" dirty="0"/>
              <a:t> Measured in milliseconds (</a:t>
            </a:r>
            <a:r>
              <a:rPr lang="en-US" sz="2600" dirty="0" err="1"/>
              <a:t>ms</a:t>
            </a:r>
            <a:r>
              <a:rPr lang="en-US" sz="2600" dirty="0"/>
              <a:t>).</a:t>
            </a:r>
          </a:p>
          <a:p>
            <a:pPr lvl="1">
              <a:buClr>
                <a:srgbClr val="1D9BA1"/>
              </a:buClr>
            </a:pPr>
            <a:r>
              <a:rPr lang="en-US" sz="2600" dirty="0"/>
              <a:t> It represents delay.</a:t>
            </a:r>
          </a:p>
          <a:p>
            <a:pPr>
              <a:buFont typeface="Wingdings" panose="05000000000000000000" pitchFamily="2" charset="2"/>
              <a:buChar char="v"/>
            </a:pPr>
            <a:endParaRPr lang="en-US" dirty="0"/>
          </a:p>
          <a:p>
            <a:pPr indent="-288000" algn="just">
              <a:buClr>
                <a:srgbClr val="1D9BA1"/>
              </a:buClr>
              <a:buSzPct val="75000"/>
              <a:buFont typeface="Wingdings" panose="05000000000000000000" pitchFamily="2" charset="2"/>
              <a:buChar char="v"/>
            </a:pPr>
            <a:r>
              <a:rPr lang="en-US" b="1" dirty="0"/>
              <a:t>Bandwidth</a:t>
            </a:r>
            <a:r>
              <a:rPr lang="en-US" dirty="0"/>
              <a:t>: is the maximum rate at which data can be transmitted over a network connection within a given time period.</a:t>
            </a:r>
          </a:p>
          <a:p>
            <a:pPr lvl="1">
              <a:buClr>
                <a:srgbClr val="1D9BA1"/>
              </a:buClr>
            </a:pPr>
            <a:r>
              <a:rPr lang="en-US" sz="2600" dirty="0"/>
              <a:t>Measured in bits per second (bps, Mbps, Gbps).</a:t>
            </a:r>
          </a:p>
          <a:p>
            <a:pPr lvl="1">
              <a:buClr>
                <a:srgbClr val="1D9BA1"/>
              </a:buClr>
            </a:pPr>
            <a:r>
              <a:rPr lang="en-US" sz="2600" dirty="0"/>
              <a:t>It represents capacity or throughput.</a:t>
            </a:r>
          </a:p>
        </p:txBody>
      </p:sp>
      <p:sp>
        <p:nvSpPr>
          <p:cNvPr id="15" name="Text Placeholder 8">
            <a:extLst>
              <a:ext uri="{FF2B5EF4-FFF2-40B4-BE49-F238E27FC236}">
                <a16:creationId xmlns:a16="http://schemas.microsoft.com/office/drawing/2014/main" id="{CE3C4ED3-65F4-8CE8-CF39-00A183FFD21D}"/>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Network</a:t>
            </a:r>
            <a:endParaRPr lang="en-US" sz="26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316716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FA380-BCDC-41A7-38D8-47B0070DA96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B2AACC1-CC38-47EF-A6A9-B5BA4E396A2C}"/>
              </a:ext>
            </a:extLst>
          </p:cNvPr>
          <p:cNvSpPr>
            <a:spLocks noGrp="1"/>
          </p:cNvSpPr>
          <p:nvPr>
            <p:ph type="title"/>
          </p:nvPr>
        </p:nvSpPr>
        <p:spPr/>
        <p:txBody>
          <a:bodyPr/>
          <a:lstStyle/>
          <a:p>
            <a:r>
              <a:rPr lang="en-US" sz="3300" dirty="0"/>
              <a:t>Key Variables Affecting PowerBuilder Apps Performance</a:t>
            </a:r>
          </a:p>
        </p:txBody>
      </p:sp>
      <p:graphicFrame>
        <p:nvGraphicFramePr>
          <p:cNvPr id="3" name="Marcador de contenido 2">
            <a:extLst>
              <a:ext uri="{FF2B5EF4-FFF2-40B4-BE49-F238E27FC236}">
                <a16:creationId xmlns:a16="http://schemas.microsoft.com/office/drawing/2014/main" id="{D7FF24F1-3247-A939-89DC-E56CF8C9199C}"/>
              </a:ext>
            </a:extLst>
          </p:cNvPr>
          <p:cNvGraphicFramePr>
            <a:graphicFrameLocks noGrp="1"/>
          </p:cNvGraphicFramePr>
          <p:nvPr>
            <p:ph sz="quarter" idx="10"/>
            <p:extLst>
              <p:ext uri="{D42A27DB-BD31-4B8C-83A1-F6EECF244321}">
                <p14:modId xmlns:p14="http://schemas.microsoft.com/office/powerpoint/2010/main" val="2067063481"/>
              </p:ext>
            </p:extLst>
          </p:nvPr>
        </p:nvGraphicFramePr>
        <p:xfrm>
          <a:off x="1216784" y="1977360"/>
          <a:ext cx="10087711" cy="3563186"/>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2100157">
                  <a:extLst>
                    <a:ext uri="{9D8B030D-6E8A-4147-A177-3AD203B41FA5}">
                      <a16:colId xmlns:a16="http://schemas.microsoft.com/office/drawing/2014/main" val="623616394"/>
                    </a:ext>
                  </a:extLst>
                </a:gridCol>
                <a:gridCol w="4114800">
                  <a:extLst>
                    <a:ext uri="{9D8B030D-6E8A-4147-A177-3AD203B41FA5}">
                      <a16:colId xmlns:a16="http://schemas.microsoft.com/office/drawing/2014/main" val="168158458"/>
                    </a:ext>
                  </a:extLst>
                </a:gridCol>
                <a:gridCol w="3872754">
                  <a:extLst>
                    <a:ext uri="{9D8B030D-6E8A-4147-A177-3AD203B41FA5}">
                      <a16:colId xmlns:a16="http://schemas.microsoft.com/office/drawing/2014/main" val="49378660"/>
                    </a:ext>
                  </a:extLst>
                </a:gridCol>
              </a:tblGrid>
              <a:tr h="1016001">
                <a:tc>
                  <a:txBody>
                    <a:bodyPr/>
                    <a:lstStyle/>
                    <a:p>
                      <a:pPr algn="ctr"/>
                      <a:r>
                        <a:rPr lang="es-PE" sz="2000" dirty="0">
                          <a:latin typeface="Roboto" panose="02000000000000000000" pitchFamily="2" charset="0"/>
                          <a:ea typeface="Roboto" panose="02000000000000000000" pitchFamily="2" charset="0"/>
                          <a:cs typeface="Roboto" panose="02000000000000000000" pitchFamily="2" charset="0"/>
                        </a:rPr>
                        <a:t>Network</a:t>
                      </a:r>
                    </a:p>
                  </a:txBody>
                  <a:tcPr anchor="ctr">
                    <a:solidFill>
                      <a:schemeClr val="accent3">
                        <a:lumMod val="50000"/>
                      </a:schemeClr>
                    </a:solidFill>
                  </a:tcPr>
                </a:tc>
                <a:tc>
                  <a:txBody>
                    <a:bodyPr/>
                    <a:lstStyle/>
                    <a:p>
                      <a:pPr algn="ctr"/>
                      <a:r>
                        <a:rPr lang="es-PE" sz="2000" dirty="0" err="1">
                          <a:latin typeface="Roboto" panose="02000000000000000000" pitchFamily="2" charset="0"/>
                          <a:ea typeface="Roboto" panose="02000000000000000000" pitchFamily="2" charset="0"/>
                          <a:cs typeface="Roboto" panose="02000000000000000000" pitchFamily="2" charset="0"/>
                        </a:rPr>
                        <a:t>Latency</a:t>
                      </a:r>
                      <a:endParaRPr lang="es-PE" sz="2000" dirty="0">
                        <a:latin typeface="Roboto" panose="02000000000000000000" pitchFamily="2" charset="0"/>
                        <a:ea typeface="Roboto" panose="02000000000000000000" pitchFamily="2" charset="0"/>
                        <a:cs typeface="Roboto" panose="02000000000000000000" pitchFamily="2" charset="0"/>
                      </a:endParaRPr>
                    </a:p>
                  </a:txBody>
                  <a:tcPr anchor="ctr">
                    <a:solidFill>
                      <a:schemeClr val="accent3">
                        <a:lumMod val="50000"/>
                      </a:schemeClr>
                    </a:solidFill>
                  </a:tcPr>
                </a:tc>
                <a:tc>
                  <a:txBody>
                    <a:bodyPr/>
                    <a:lstStyle/>
                    <a:p>
                      <a:pPr algn="ctr"/>
                      <a:r>
                        <a:rPr lang="es-PE" sz="2000" dirty="0" err="1">
                          <a:latin typeface="Roboto" panose="02000000000000000000" pitchFamily="2" charset="0"/>
                          <a:ea typeface="Roboto" panose="02000000000000000000" pitchFamily="2" charset="0"/>
                          <a:cs typeface="Roboto" panose="02000000000000000000" pitchFamily="2" charset="0"/>
                        </a:rPr>
                        <a:t>Bandwith</a:t>
                      </a:r>
                      <a:endParaRPr lang="es-PE" sz="2000" dirty="0">
                        <a:latin typeface="Roboto" panose="02000000000000000000" pitchFamily="2" charset="0"/>
                        <a:ea typeface="Roboto" panose="02000000000000000000" pitchFamily="2" charset="0"/>
                        <a:cs typeface="Roboto" panose="02000000000000000000" pitchFamily="2" charset="0"/>
                      </a:endParaRPr>
                    </a:p>
                  </a:txBody>
                  <a:tcPr anchor="ctr">
                    <a:solidFill>
                      <a:schemeClr val="accent3">
                        <a:lumMod val="50000"/>
                      </a:schemeClr>
                    </a:solidFill>
                  </a:tcPr>
                </a:tc>
                <a:extLst>
                  <a:ext uri="{0D108BD9-81ED-4DB2-BD59-A6C34878D82A}">
                    <a16:rowId xmlns:a16="http://schemas.microsoft.com/office/drawing/2014/main" val="2684218420"/>
                  </a:ext>
                </a:extLst>
              </a:tr>
              <a:tr h="837931">
                <a:tc>
                  <a:txBody>
                    <a:bodyPr/>
                    <a:lstStyle/>
                    <a:p>
                      <a:r>
                        <a:rPr lang="es-PE" sz="2000" b="1" dirty="0">
                          <a:latin typeface="Roboto" panose="02000000000000000000" pitchFamily="2" charset="0"/>
                          <a:ea typeface="Roboto" panose="02000000000000000000" pitchFamily="2" charset="0"/>
                          <a:cs typeface="Roboto" panose="02000000000000000000" pitchFamily="2" charset="0"/>
                        </a:rPr>
                        <a:t>LAN</a:t>
                      </a:r>
                    </a:p>
                  </a:txBody>
                  <a:tcPr anchor="ctr"/>
                </a:tc>
                <a:tc>
                  <a:txBody>
                    <a:bodyPr/>
                    <a:lstStyle/>
                    <a:p>
                      <a:r>
                        <a:rPr lang="es-PE" sz="2000" dirty="0">
                          <a:latin typeface="Roboto" panose="02000000000000000000" pitchFamily="2" charset="0"/>
                          <a:ea typeface="Roboto" panose="02000000000000000000" pitchFamily="2" charset="0"/>
                          <a:cs typeface="Roboto" panose="02000000000000000000" pitchFamily="2" charset="0"/>
                        </a:rPr>
                        <a:t>1 ms</a:t>
                      </a:r>
                    </a:p>
                  </a:txBody>
                  <a:tcPr anchor="ctr"/>
                </a:tc>
                <a:tc>
                  <a:txBody>
                    <a:bodyPr/>
                    <a:lstStyle/>
                    <a:p>
                      <a:r>
                        <a:rPr lang="es-PE" sz="2000" dirty="0">
                          <a:latin typeface="Roboto" panose="02000000000000000000" pitchFamily="2" charset="0"/>
                          <a:ea typeface="Roboto" panose="02000000000000000000" pitchFamily="2" charset="0"/>
                          <a:cs typeface="Roboto" panose="02000000000000000000" pitchFamily="2" charset="0"/>
                        </a:rPr>
                        <a:t>1-10 Gbps</a:t>
                      </a:r>
                    </a:p>
                  </a:txBody>
                  <a:tcPr anchor="ctr"/>
                </a:tc>
                <a:extLst>
                  <a:ext uri="{0D108BD9-81ED-4DB2-BD59-A6C34878D82A}">
                    <a16:rowId xmlns:a16="http://schemas.microsoft.com/office/drawing/2014/main" val="764593413"/>
                  </a:ext>
                </a:extLst>
              </a:tr>
              <a:tr h="854627">
                <a:tc>
                  <a:txBody>
                    <a:bodyPr/>
                    <a:lstStyle/>
                    <a:p>
                      <a:r>
                        <a:rPr lang="es-PE" sz="2000" b="1" dirty="0">
                          <a:latin typeface="Roboto" panose="02000000000000000000" pitchFamily="2" charset="0"/>
                          <a:ea typeface="Roboto" panose="02000000000000000000" pitchFamily="2" charset="0"/>
                          <a:cs typeface="Roboto" panose="02000000000000000000" pitchFamily="2" charset="0"/>
                        </a:rPr>
                        <a:t>WAN/Internet</a:t>
                      </a:r>
                    </a:p>
                  </a:txBody>
                  <a:tcPr anchor="ctr"/>
                </a:tc>
                <a:tc>
                  <a:txBody>
                    <a:bodyPr/>
                    <a:lstStyle/>
                    <a:p>
                      <a:r>
                        <a:rPr lang="es-PE" sz="2000" dirty="0">
                          <a:latin typeface="Roboto" panose="02000000000000000000" pitchFamily="2" charset="0"/>
                          <a:ea typeface="Roboto" panose="02000000000000000000" pitchFamily="2" charset="0"/>
                          <a:cs typeface="Roboto" panose="02000000000000000000" pitchFamily="2" charset="0"/>
                        </a:rPr>
                        <a:t>20-100 ms</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s-PE" sz="2000" dirty="0">
                          <a:latin typeface="Roboto" panose="02000000000000000000" pitchFamily="2" charset="0"/>
                          <a:ea typeface="Roboto" panose="02000000000000000000" pitchFamily="2" charset="0"/>
                          <a:cs typeface="Roboto" panose="02000000000000000000" pitchFamily="2" charset="0"/>
                        </a:rPr>
                        <a:t>20-125 Mbps</a:t>
                      </a:r>
                    </a:p>
                  </a:txBody>
                  <a:tcPr anchor="ctr"/>
                </a:tc>
                <a:extLst>
                  <a:ext uri="{0D108BD9-81ED-4DB2-BD59-A6C34878D82A}">
                    <a16:rowId xmlns:a16="http://schemas.microsoft.com/office/drawing/2014/main" val="3076220249"/>
                  </a:ext>
                </a:extLst>
              </a:tr>
              <a:tr h="854627">
                <a:tc>
                  <a:txBody>
                    <a:bodyPr/>
                    <a:lstStyle/>
                    <a:p>
                      <a:r>
                        <a:rPr lang="es-PE" b="1" dirty="0">
                          <a:solidFill>
                            <a:srgbClr val="DBEAF5"/>
                          </a:solidFill>
                        </a:rPr>
                        <a:t>RATIO WAN/LAN</a:t>
                      </a:r>
                    </a:p>
                  </a:txBody>
                  <a:tcPr anchor="ctr">
                    <a:solidFill>
                      <a:schemeClr val="tx2">
                        <a:lumMod val="50000"/>
                      </a:schemeClr>
                    </a:solidFill>
                  </a:tcPr>
                </a:tc>
                <a:tc>
                  <a:txBody>
                    <a:bodyPr/>
                    <a:lstStyle/>
                    <a:p>
                      <a:r>
                        <a:rPr lang="es-PE" dirty="0">
                          <a:solidFill>
                            <a:srgbClr val="DBEAF5"/>
                          </a:solidFill>
                        </a:rPr>
                        <a:t>20 </a:t>
                      </a:r>
                      <a:r>
                        <a:rPr lang="es-PE" dirty="0" err="1">
                          <a:solidFill>
                            <a:srgbClr val="DBEAF5"/>
                          </a:solidFill>
                        </a:rPr>
                        <a:t>to</a:t>
                      </a:r>
                      <a:r>
                        <a:rPr lang="es-PE" dirty="0">
                          <a:solidFill>
                            <a:srgbClr val="DBEAF5"/>
                          </a:solidFill>
                        </a:rPr>
                        <a:t> 100 </a:t>
                      </a:r>
                      <a:r>
                        <a:rPr lang="es-PE" dirty="0" err="1">
                          <a:solidFill>
                            <a:srgbClr val="DBEAF5"/>
                          </a:solidFill>
                        </a:rPr>
                        <a:t>higher</a:t>
                      </a:r>
                      <a:endParaRPr lang="es-PE" dirty="0">
                        <a:solidFill>
                          <a:srgbClr val="DBEAF5"/>
                        </a:solidFill>
                      </a:endParaRPr>
                    </a:p>
                  </a:txBody>
                  <a:tcPr anchor="ctr">
                    <a:solidFill>
                      <a:schemeClr val="tx2">
                        <a:lumMod val="50000"/>
                      </a:schemeClr>
                    </a:solidFill>
                  </a:tcPr>
                </a:tc>
                <a:tc>
                  <a:txBody>
                    <a:bodyPr/>
                    <a:lstStyle/>
                    <a:p>
                      <a:r>
                        <a:rPr lang="es-PE" dirty="0">
                          <a:solidFill>
                            <a:srgbClr val="DBEAF5"/>
                          </a:solidFill>
                        </a:rPr>
                        <a:t>8 </a:t>
                      </a:r>
                      <a:r>
                        <a:rPr lang="es-PE" dirty="0" err="1">
                          <a:solidFill>
                            <a:srgbClr val="DBEAF5"/>
                          </a:solidFill>
                        </a:rPr>
                        <a:t>to</a:t>
                      </a:r>
                      <a:r>
                        <a:rPr lang="es-PE" dirty="0">
                          <a:solidFill>
                            <a:srgbClr val="DBEAF5"/>
                          </a:solidFill>
                        </a:rPr>
                        <a:t> 80 </a:t>
                      </a:r>
                      <a:r>
                        <a:rPr lang="es-PE" dirty="0" err="1">
                          <a:solidFill>
                            <a:srgbClr val="DBEAF5"/>
                          </a:solidFill>
                        </a:rPr>
                        <a:t>lower</a:t>
                      </a:r>
                      <a:endParaRPr lang="es-PE" dirty="0">
                        <a:solidFill>
                          <a:srgbClr val="DBEAF5"/>
                        </a:solidFill>
                      </a:endParaRPr>
                    </a:p>
                  </a:txBody>
                  <a:tcPr anchor="ctr">
                    <a:solidFill>
                      <a:schemeClr val="tx2">
                        <a:lumMod val="50000"/>
                      </a:schemeClr>
                    </a:solidFill>
                  </a:tcPr>
                </a:tc>
                <a:extLst>
                  <a:ext uri="{0D108BD9-81ED-4DB2-BD59-A6C34878D82A}">
                    <a16:rowId xmlns:a16="http://schemas.microsoft.com/office/drawing/2014/main" val="3218598443"/>
                  </a:ext>
                </a:extLst>
              </a:tr>
            </a:tbl>
          </a:graphicData>
        </a:graphic>
      </p:graphicFrame>
      <p:sp>
        <p:nvSpPr>
          <p:cNvPr id="51" name="CuadroTexto 50">
            <a:extLst>
              <a:ext uri="{FF2B5EF4-FFF2-40B4-BE49-F238E27FC236}">
                <a16:creationId xmlns:a16="http://schemas.microsoft.com/office/drawing/2014/main" id="{9AB736B6-214F-9B8B-1F92-0CD0D1E4C8A0}"/>
              </a:ext>
            </a:extLst>
          </p:cNvPr>
          <p:cNvSpPr txBox="1"/>
          <p:nvPr/>
        </p:nvSpPr>
        <p:spPr>
          <a:xfrm>
            <a:off x="7440705" y="5710517"/>
            <a:ext cx="65" cy="307777"/>
          </a:xfrm>
          <a:prstGeom prst="rect">
            <a:avLst/>
          </a:prstGeom>
          <a:noFill/>
        </p:spPr>
        <p:txBody>
          <a:bodyPr wrap="none" lIns="0" tIns="0" rIns="0" bIns="0" rtlCol="0">
            <a:spAutoFit/>
          </a:bodyPr>
          <a:lstStyle/>
          <a:p>
            <a:pPr algn="l"/>
            <a:endParaRPr lang="es-PE" sz="2000" dirty="0" err="1"/>
          </a:p>
        </p:txBody>
      </p:sp>
      <p:sp>
        <p:nvSpPr>
          <p:cNvPr id="2" name="Text Placeholder 8">
            <a:extLst>
              <a:ext uri="{FF2B5EF4-FFF2-40B4-BE49-F238E27FC236}">
                <a16:creationId xmlns:a16="http://schemas.microsoft.com/office/drawing/2014/main" id="{B0A65A28-F35B-8996-7D36-DA41FB310BD0}"/>
              </a:ext>
            </a:extLst>
          </p:cNvPr>
          <p:cNvSpPr txBox="1">
            <a:spLocks/>
          </p:cNvSpPr>
          <p:nvPr/>
        </p:nvSpPr>
        <p:spPr>
          <a:xfrm>
            <a:off x="584518" y="1170536"/>
            <a:ext cx="11018520" cy="64748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Network</a:t>
            </a:r>
            <a:endParaRPr lang="en-US" sz="2600"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4" name="Rectángulo 13">
            <a:extLst>
              <a:ext uri="{FF2B5EF4-FFF2-40B4-BE49-F238E27FC236}">
                <a16:creationId xmlns:a16="http://schemas.microsoft.com/office/drawing/2014/main" id="{8D1B4851-044B-9383-42C0-37F8ED91A5DB}"/>
              </a:ext>
            </a:extLst>
          </p:cNvPr>
          <p:cNvSpPr/>
          <p:nvPr/>
        </p:nvSpPr>
        <p:spPr bwMode="auto">
          <a:xfrm>
            <a:off x="1070073" y="4697506"/>
            <a:ext cx="10532965" cy="1013011"/>
          </a:xfrm>
          <a:prstGeom prst="rect">
            <a:avLst/>
          </a:prstGeom>
          <a:solidFill>
            <a:srgbClr val="F8FCFE"/>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ea typeface="Segoe UI" pitchFamily="34" charset="0"/>
              <a:cs typeface="Segoe UI" pitchFamily="34" charset="0"/>
            </a:endParaRPr>
          </a:p>
        </p:txBody>
      </p:sp>
      <p:sp>
        <p:nvSpPr>
          <p:cNvPr id="15" name="Flecha: a la derecha 14">
            <a:extLst>
              <a:ext uri="{FF2B5EF4-FFF2-40B4-BE49-F238E27FC236}">
                <a16:creationId xmlns:a16="http://schemas.microsoft.com/office/drawing/2014/main" id="{AA523EDE-B92D-3C5C-1D98-5D985D694314}"/>
              </a:ext>
            </a:extLst>
          </p:cNvPr>
          <p:cNvSpPr/>
          <p:nvPr/>
        </p:nvSpPr>
        <p:spPr bwMode="auto">
          <a:xfrm>
            <a:off x="4814047" y="3186684"/>
            <a:ext cx="2187388" cy="484632"/>
          </a:xfrm>
          <a:prstGeom prst="rightArrow">
            <a:avLst/>
          </a:prstGeom>
          <a:solidFill>
            <a:schemeClr val="accent3">
              <a:lumMod val="75000"/>
            </a:schemeClr>
          </a:solidFill>
          <a:ln>
            <a:noFill/>
            <a:headEnd type="none" w="med" len="med"/>
            <a:tailEnd type="none" w="med" len="med"/>
          </a:ln>
          <a:effectLst>
            <a:outerShdw blurRad="50800" dist="38100" dir="13500000" algn="b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b="1" dirty="0" err="1">
              <a:ln w="22225">
                <a:solidFill>
                  <a:schemeClr val="accent2"/>
                </a:solidFill>
                <a:prstDash val="solid"/>
              </a:ln>
              <a:solidFill>
                <a:schemeClr val="accent2">
                  <a:lumMod val="40000"/>
                  <a:lumOff val="60000"/>
                </a:schemeClr>
              </a:solidFill>
              <a:ea typeface="Segoe UI" pitchFamily="34" charset="0"/>
              <a:cs typeface="Segoe UI" pitchFamily="34" charset="0"/>
            </a:endParaRPr>
          </a:p>
        </p:txBody>
      </p:sp>
      <p:sp>
        <p:nvSpPr>
          <p:cNvPr id="19" name="Flecha: a la derecha 18">
            <a:extLst>
              <a:ext uri="{FF2B5EF4-FFF2-40B4-BE49-F238E27FC236}">
                <a16:creationId xmlns:a16="http://schemas.microsoft.com/office/drawing/2014/main" id="{7C1570D7-8DF0-9841-AFF9-CB99FA9EAF52}"/>
              </a:ext>
            </a:extLst>
          </p:cNvPr>
          <p:cNvSpPr/>
          <p:nvPr/>
        </p:nvSpPr>
        <p:spPr bwMode="auto">
          <a:xfrm>
            <a:off x="4814047" y="4057378"/>
            <a:ext cx="2187388" cy="484632"/>
          </a:xfrm>
          <a:prstGeom prst="rightArrow">
            <a:avLst/>
          </a:prstGeom>
          <a:solidFill>
            <a:schemeClr val="accent3">
              <a:lumMod val="75000"/>
            </a:schemeClr>
          </a:solidFill>
          <a:ln>
            <a:noFill/>
            <a:headEnd type="none" w="med" len="med"/>
            <a:tailEnd type="none" w="med" len="med"/>
          </a:ln>
          <a:effectLst>
            <a:outerShdw blurRad="50800" dist="38100" dir="13500000" algn="b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b="1" dirty="0" err="1">
              <a:ln w="22225">
                <a:solidFill>
                  <a:schemeClr val="accent2"/>
                </a:solidFill>
                <a:prstDash val="solid"/>
              </a:ln>
              <a:solidFill>
                <a:schemeClr val="accent2">
                  <a:lumMod val="40000"/>
                  <a:lumOff val="60000"/>
                </a:schemeClr>
              </a:solidFill>
              <a:ea typeface="Segoe UI" pitchFamily="34" charset="0"/>
              <a:cs typeface="Segoe UI" pitchFamily="34" charset="0"/>
            </a:endParaRPr>
          </a:p>
        </p:txBody>
      </p:sp>
      <p:sp>
        <p:nvSpPr>
          <p:cNvPr id="20" name="Cilindro 19">
            <a:extLst>
              <a:ext uri="{FF2B5EF4-FFF2-40B4-BE49-F238E27FC236}">
                <a16:creationId xmlns:a16="http://schemas.microsoft.com/office/drawing/2014/main" id="{30C34FB4-DF89-7FBE-C904-FBEB424DBF5D}"/>
              </a:ext>
            </a:extLst>
          </p:cNvPr>
          <p:cNvSpPr/>
          <p:nvPr/>
        </p:nvSpPr>
        <p:spPr bwMode="auto">
          <a:xfrm>
            <a:off x="10103224" y="3056966"/>
            <a:ext cx="636494" cy="725232"/>
          </a:xfrm>
          <a:prstGeom prst="can">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ea typeface="Segoe UI" pitchFamily="34" charset="0"/>
              <a:cs typeface="Segoe UI" pitchFamily="34" charset="0"/>
            </a:endParaRPr>
          </a:p>
        </p:txBody>
      </p:sp>
      <p:sp>
        <p:nvSpPr>
          <p:cNvPr id="21" name="Cilindro 20">
            <a:extLst>
              <a:ext uri="{FF2B5EF4-FFF2-40B4-BE49-F238E27FC236}">
                <a16:creationId xmlns:a16="http://schemas.microsoft.com/office/drawing/2014/main" id="{8F445CCA-513F-C87B-C9F2-44BC8522E769}"/>
              </a:ext>
            </a:extLst>
          </p:cNvPr>
          <p:cNvSpPr/>
          <p:nvPr/>
        </p:nvSpPr>
        <p:spPr bwMode="auto">
          <a:xfrm>
            <a:off x="10103223" y="4381852"/>
            <a:ext cx="636495" cy="241721"/>
          </a:xfrm>
          <a:prstGeom prst="can">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ea typeface="Segoe UI" pitchFamily="34" charset="0"/>
              <a:cs typeface="Segoe UI" pitchFamily="34" charset="0"/>
            </a:endParaRPr>
          </a:p>
        </p:txBody>
      </p:sp>
      <p:sp>
        <p:nvSpPr>
          <p:cNvPr id="4" name="Rectángulo 3">
            <a:extLst>
              <a:ext uri="{FF2B5EF4-FFF2-40B4-BE49-F238E27FC236}">
                <a16:creationId xmlns:a16="http://schemas.microsoft.com/office/drawing/2014/main" id="{6A5A61C2-522F-0CF2-2C89-625011B7B3DE}"/>
              </a:ext>
            </a:extLst>
          </p:cNvPr>
          <p:cNvSpPr/>
          <p:nvPr/>
        </p:nvSpPr>
        <p:spPr bwMode="auto">
          <a:xfrm>
            <a:off x="6093778" y="5171251"/>
            <a:ext cx="4010502" cy="2897801"/>
          </a:xfrm>
          <a:prstGeom prst="rect">
            <a:avLst/>
          </a:prstGeom>
          <a:solidFill>
            <a:srgbClr val="F8FCFE"/>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PE" sz="2000" dirty="0" err="1">
              <a:solidFill>
                <a:schemeClr val="bg1"/>
              </a:solidFill>
              <a:ea typeface="Segoe UI" pitchFamily="34" charset="0"/>
              <a:cs typeface="Segoe UI" pitchFamily="34" charset="0"/>
            </a:endParaRPr>
          </a:p>
        </p:txBody>
      </p:sp>
      <p:grpSp>
        <p:nvGrpSpPr>
          <p:cNvPr id="10" name="Grupo 9">
            <a:extLst>
              <a:ext uri="{FF2B5EF4-FFF2-40B4-BE49-F238E27FC236}">
                <a16:creationId xmlns:a16="http://schemas.microsoft.com/office/drawing/2014/main" id="{23C416D6-A067-8CD8-9D67-3DFFA1A9CD3B}"/>
              </a:ext>
            </a:extLst>
          </p:cNvPr>
          <p:cNvGrpSpPr/>
          <p:nvPr/>
        </p:nvGrpSpPr>
        <p:grpSpPr>
          <a:xfrm>
            <a:off x="5417332" y="3044297"/>
            <a:ext cx="817177" cy="1579276"/>
            <a:chOff x="5609747" y="3172788"/>
            <a:chExt cx="484031" cy="957926"/>
          </a:xfrm>
        </p:grpSpPr>
        <p:pic>
          <p:nvPicPr>
            <p:cNvPr id="6" name="Imagen 5">
              <a:extLst>
                <a:ext uri="{FF2B5EF4-FFF2-40B4-BE49-F238E27FC236}">
                  <a16:creationId xmlns:a16="http://schemas.microsoft.com/office/drawing/2014/main" id="{F34193A2-9A6A-5538-B1BC-549A3B872683}"/>
                </a:ext>
              </a:extLst>
            </p:cNvPr>
            <p:cNvPicPr>
              <a:picLocks noChangeAspect="1"/>
            </p:cNvPicPr>
            <p:nvPr/>
          </p:nvPicPr>
          <p:blipFill>
            <a:blip r:embed="rId3"/>
            <a:srcRect l="50000"/>
            <a:stretch>
              <a:fillRect/>
            </a:stretch>
          </p:blipFill>
          <p:spPr>
            <a:xfrm>
              <a:off x="5609747" y="3172788"/>
              <a:ext cx="484031" cy="455869"/>
            </a:xfrm>
            <a:prstGeom prst="rect">
              <a:avLst/>
            </a:prstGeom>
          </p:spPr>
        </p:pic>
        <p:pic>
          <p:nvPicPr>
            <p:cNvPr id="9" name="Imagen 8">
              <a:extLst>
                <a:ext uri="{FF2B5EF4-FFF2-40B4-BE49-F238E27FC236}">
                  <a16:creationId xmlns:a16="http://schemas.microsoft.com/office/drawing/2014/main" id="{3D9C8A89-1C98-51DC-7970-E6411927AB20}"/>
                </a:ext>
              </a:extLst>
            </p:cNvPr>
            <p:cNvPicPr>
              <a:picLocks noChangeAspect="1"/>
            </p:cNvPicPr>
            <p:nvPr/>
          </p:nvPicPr>
          <p:blipFill>
            <a:blip r:embed="rId4"/>
            <a:stretch>
              <a:fillRect/>
            </a:stretch>
          </p:blipFill>
          <p:spPr>
            <a:xfrm>
              <a:off x="5609747" y="3709459"/>
              <a:ext cx="484031" cy="421255"/>
            </a:xfrm>
            <a:prstGeom prst="rect">
              <a:avLst/>
            </a:prstGeom>
          </p:spPr>
        </p:pic>
      </p:grpSp>
    </p:spTree>
    <p:extLst>
      <p:ext uri="{BB962C8B-B14F-4D97-AF65-F5344CB8AC3E}">
        <p14:creationId xmlns:p14="http://schemas.microsoft.com/office/powerpoint/2010/main" val="1046846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29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grpId="1"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1" fill="hold" grpId="0" nodeType="clickEffect">
                                  <p:stCondLst>
                                    <p:cond delay="0"/>
                                  </p:stCondLst>
                                  <p:childTnLst>
                                    <p:animEffect transition="out" filter="wipe(up)">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9" grpId="0" animBg="1"/>
      <p:bldP spid="19" grpId="1" animBg="1"/>
      <p:bldP spid="20" grpId="0" animBg="1"/>
      <p:bldP spid="21" grpId="0" animBg="1"/>
      <p:bldP spid="4" grpId="0" animBg="1"/>
    </p:bldLst>
  </p:timing>
</p:sld>
</file>

<file path=ppt/theme/theme1.xml><?xml version="1.0" encoding="utf-8"?>
<a:theme xmlns:a="http://schemas.openxmlformats.org/drawingml/2006/main" name="ELEVATE 2024 16:9 Template Dark">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FFC000"/>
      </a:hlink>
      <a:folHlink>
        <a:srgbClr val="B26B02"/>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chemeClr val="bg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Presentation6" id="{1BA7CB22-62E7-4DD1-BBBE-95E18A4B9C21}" vid="{764A15BE-526C-4935-B562-56395E62A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04751ba-60e0-4191-9865-d7e5284c1d69">
      <Terms xmlns="http://schemas.microsoft.com/office/infopath/2007/PartnerControls"/>
    </lcf76f155ced4ddcb4097134ff3c332f>
    <Number xmlns="804751ba-60e0-4191-9865-d7e5284c1d69" xsi:nil="true"/>
    <TaxCatchAll xmlns="230e9df3-be65-4c73-a93b-d1236ebd677e" xsi:nil="true"/>
    <Time xmlns="804751ba-60e0-4191-9865-d7e5284c1d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FE71A6B924FC94981CCAD1A585590D8" ma:contentTypeVersion="23" ma:contentTypeDescription="新しいドキュメントを作成します。" ma:contentTypeScope="" ma:versionID="260ce32e198313209aefe9a6eb0565cd">
  <xsd:schema xmlns:xsd="http://www.w3.org/2001/XMLSchema" xmlns:xs="http://www.w3.org/2001/XMLSchema" xmlns:p="http://schemas.microsoft.com/office/2006/metadata/properties" xmlns:ns1="http://schemas.microsoft.com/sharepoint/v3" xmlns:ns2="804751ba-60e0-4191-9865-d7e5284c1d69" xmlns:ns3="913b567d-4c83-4181-a45c-f04ce7e1b72e" xmlns:ns4="230e9df3-be65-4c73-a93b-d1236ebd677e" targetNamespace="http://schemas.microsoft.com/office/2006/metadata/properties" ma:root="true" ma:fieldsID="da7209eda1bf437f1545f660aaed65a0" ns1:_="" ns2:_="" ns3:_="" ns4:_="">
    <xsd:import namespace="http://schemas.microsoft.com/sharepoint/v3"/>
    <xsd:import namespace="804751ba-60e0-4191-9865-d7e5284c1d69"/>
    <xsd:import namespace="913b567d-4c83-4181-a45c-f04ce7e1b72e"/>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1:_ip_UnifiedCompliancePolicyProperties" minOccurs="0"/>
                <xsd:element ref="ns1:_ip_UnifiedCompliancePolicyUIAction" minOccurs="0"/>
                <xsd:element ref="ns2:Number" minOccurs="0"/>
                <xsd:element ref="ns2:MediaLengthInSeconds" minOccurs="0"/>
                <xsd:element ref="ns2:lcf76f155ced4ddcb4097134ff3c332f" minOccurs="0"/>
                <xsd:element ref="ns4:TaxCatchAll" minOccurs="0"/>
                <xsd:element ref="ns2:Tim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統合コンプライアンス ポリシーのプロパティ" ma:hidden="true" ma:internalName="_ip_UnifiedCompliancePolicyProperties" ma:readOnly="false">
      <xsd:simpleType>
        <xsd:restriction base="dms:Note"/>
      </xsd:simpleType>
    </xsd:element>
    <xsd:element name="_ip_UnifiedCompliancePolicyUIAction" ma:index="20" nillable="true" ma:displayName="統合コンプライアンス ポリシーの UI アクション"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4751ba-60e0-4191-9865-d7e5284c1d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Number" ma:index="21" nillable="true" ma:displayName="Number" ma:format="Dropdown" ma:internalName="Number" ma:percentage="FALSE">
      <xsd:simpleType>
        <xsd:restriction base="dms:Number"/>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画像タグ"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Time" ma:index="26" nillable="true" ma:displayName="Time" ma:format="DateTime" ma:internalName="Time">
      <xsd:simpleType>
        <xsd:restriction base="dms:DateTime"/>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3b567d-4c83-4181-a45c-f04ce7e1b72e" elementFormDefault="qualified">
    <xsd:import namespace="http://schemas.microsoft.com/office/2006/documentManagement/types"/>
    <xsd:import namespace="http://schemas.microsoft.com/office/infopath/2007/PartnerControls"/>
    <xsd:element name="SharedWithUsers" ma:index="11" nillable="true" ma:displayName="共有相手"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ae7d3c4e-66c4-4603-a26b-8d6b1e039262}" ma:internalName="TaxCatchAll" ma:showField="CatchAllData" ma:web="913b567d-4c83-4181-a45c-f04ce7e1b7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7CFD9-7812-4C52-8D4C-EC8A92AF0990}">
  <ds:schemaRefs>
    <ds:schemaRef ds:uri="804751ba-60e0-4191-9865-d7e5284c1d69"/>
    <ds:schemaRef ds:uri="230e9df3-be65-4c73-a93b-d1236ebd677e"/>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913b567d-4c83-4181-a45c-f04ce7e1b72e"/>
    <ds:schemaRef ds:uri="http://schemas.microsoft.com/sharepoint/v3"/>
  </ds:schemaRefs>
</ds:datastoreItem>
</file>

<file path=customXml/itemProps2.xml><?xml version="1.0" encoding="utf-8"?>
<ds:datastoreItem xmlns:ds="http://schemas.openxmlformats.org/officeDocument/2006/customXml" ds:itemID="{39168BCE-0005-4D6F-A1A4-6195094EF307}">
  <ds:schemaRefs>
    <ds:schemaRef ds:uri="http://schemas.microsoft.com/sharepoint/v3/contenttype/forms"/>
  </ds:schemaRefs>
</ds:datastoreItem>
</file>

<file path=customXml/itemProps3.xml><?xml version="1.0" encoding="utf-8"?>
<ds:datastoreItem xmlns:ds="http://schemas.openxmlformats.org/officeDocument/2006/customXml" ds:itemID="{014FF18F-5C7D-45E8-BA0F-0183703AAA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04751ba-60e0-4191-9865-d7e5284c1d69"/>
    <ds:schemaRef ds:uri="913b567d-4c83-4181-a45c-f04ce7e1b72e"/>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2122</Words>
  <Application>Microsoft Office PowerPoint</Application>
  <PresentationFormat>Widescreen</PresentationFormat>
  <Paragraphs>277</Paragraphs>
  <Slides>29</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DengXian</vt:lpstr>
      <vt:lpstr>Abadi</vt:lpstr>
      <vt:lpstr>Arial</vt:lpstr>
      <vt:lpstr>Calibri</vt:lpstr>
      <vt:lpstr>Courier New</vt:lpstr>
      <vt:lpstr>Roboto</vt:lpstr>
      <vt:lpstr>Segoe UI</vt:lpstr>
      <vt:lpstr>Segoe UI Semibold</vt:lpstr>
      <vt:lpstr>Wingdings</vt:lpstr>
      <vt:lpstr>ELEVATE 2024 16:9 Template Dark</vt:lpstr>
      <vt:lpstr>Performance Optimization for Desktop Cloud Apps</vt:lpstr>
      <vt:lpstr>Presenter Profile</vt:lpstr>
      <vt:lpstr>Company Profile</vt:lpstr>
      <vt:lpstr>DISCLAIMER</vt:lpstr>
      <vt:lpstr>Session Agenda</vt:lpstr>
      <vt:lpstr>Session Agenda</vt:lpstr>
      <vt:lpstr>Key Variables Affecting PowerBuilder Apps Performance</vt:lpstr>
      <vt:lpstr>Key Variables Affecting PowerBuilder Apps Performance</vt:lpstr>
      <vt:lpstr>Key Variables Affecting PowerBuilder Apps Performance</vt:lpstr>
      <vt:lpstr>Session  Agenda</vt:lpstr>
      <vt:lpstr>Strategies for Rock-Solid Cloud App Performance on the Internet</vt:lpstr>
      <vt:lpstr>Strategies for Rock-Solid Cloud App Performance on the Internet</vt:lpstr>
      <vt:lpstr>Strategies for Rock-Solid Cloud App Performance on the Internet</vt:lpstr>
      <vt:lpstr>Strategies for Rock-Solid Cloud App Performance on the Internet</vt:lpstr>
      <vt:lpstr>Strategies for Rock-Solid Cloud App Performance on the Internet</vt:lpstr>
      <vt:lpstr>Strategies for rock-solid Cloud App performance on the Internet</vt:lpstr>
      <vt:lpstr>PowerPoint Presentation</vt:lpstr>
      <vt:lpstr>Strategies for Rock-Solid Cloud App Performance on the Internet</vt:lpstr>
      <vt:lpstr>Strategies for Rock-Solid Cloud App Performance on the Internet</vt:lpstr>
      <vt:lpstr>Strategies for Rock-Solid Cloud App Performance on the Internet</vt:lpstr>
      <vt:lpstr>Strategies for Rock-Solid Cloud App Performance on the Internet</vt:lpstr>
      <vt:lpstr>Strategies for Rock-Solid Cloud App Performance on the Internet</vt:lpstr>
      <vt:lpstr>Strategies for Rock-Solid Cloud App Performance on the Internet</vt:lpstr>
      <vt:lpstr>Strategies for Rock-Solid Cloud App Performance on the Internet</vt:lpstr>
      <vt:lpstr>PowerPoint Presentation</vt:lpstr>
      <vt:lpstr>Thank you</vt:lpstr>
      <vt:lpstr>Connect with Us</vt:lpstr>
      <vt:lpstr>Session Agenda</vt:lpstr>
      <vt:lpstr>Q&amp;A Time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2023-11-20T22:55:58Z</dcterms:created>
  <dcterms:modified xsi:type="dcterms:W3CDTF">2025-10-14T03:12:22Z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0x0101002FE71A6B924FC94981CCAD1A585590D8</vt:lpwstr>
  </property>
</Properties>
</file>