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5551" r:id="rId4"/>
  </p:sldMasterIdLst>
  <p:notesMasterIdLst>
    <p:notesMasterId r:id="rId57"/>
  </p:notesMasterIdLst>
  <p:handoutMasterIdLst>
    <p:handoutMasterId r:id="rId58"/>
  </p:handoutMasterIdLst>
  <p:sldIdLst>
    <p:sldId id="2147481890" r:id="rId5"/>
    <p:sldId id="2147481816" r:id="rId6"/>
    <p:sldId id="2147481891" r:id="rId7"/>
    <p:sldId id="2147481893" r:id="rId8"/>
    <p:sldId id="2147471373" r:id="rId9"/>
    <p:sldId id="2147481894" r:id="rId10"/>
    <p:sldId id="2147481899" r:id="rId11"/>
    <p:sldId id="2147481897" r:id="rId12"/>
    <p:sldId id="2147481895" r:id="rId13"/>
    <p:sldId id="2147481908" r:id="rId14"/>
    <p:sldId id="2147481909" r:id="rId15"/>
    <p:sldId id="2147481910" r:id="rId16"/>
    <p:sldId id="2147481911" r:id="rId17"/>
    <p:sldId id="2147481912" r:id="rId18"/>
    <p:sldId id="2147481913" r:id="rId19"/>
    <p:sldId id="2147481915" r:id="rId20"/>
    <p:sldId id="2147481928" r:id="rId21"/>
    <p:sldId id="2147481916" r:id="rId22"/>
    <p:sldId id="2147481917" r:id="rId23"/>
    <p:sldId id="2147481918" r:id="rId24"/>
    <p:sldId id="2147481947" r:id="rId25"/>
    <p:sldId id="2147481929" r:id="rId26"/>
    <p:sldId id="2147481919" r:id="rId27"/>
    <p:sldId id="2147481920" r:id="rId28"/>
    <p:sldId id="2147481921" r:id="rId29"/>
    <p:sldId id="2147481922" r:id="rId30"/>
    <p:sldId id="2147481930" r:id="rId31"/>
    <p:sldId id="2147481923" r:id="rId32"/>
    <p:sldId id="2147481934" r:id="rId33"/>
    <p:sldId id="2147481931" r:id="rId34"/>
    <p:sldId id="2147481932" r:id="rId35"/>
    <p:sldId id="2147481933" r:id="rId36"/>
    <p:sldId id="2147481924" r:id="rId37"/>
    <p:sldId id="2147481925" r:id="rId38"/>
    <p:sldId id="2147481936" r:id="rId39"/>
    <p:sldId id="2147481935" r:id="rId40"/>
    <p:sldId id="2147481948" r:id="rId41"/>
    <p:sldId id="2147481953" r:id="rId42"/>
    <p:sldId id="2147481952" r:id="rId43"/>
    <p:sldId id="2147481937" r:id="rId44"/>
    <p:sldId id="2147481926" r:id="rId45"/>
    <p:sldId id="2147481927" r:id="rId46"/>
    <p:sldId id="2147481914" r:id="rId47"/>
    <p:sldId id="2147481945" r:id="rId48"/>
    <p:sldId id="2147481938" r:id="rId49"/>
    <p:sldId id="2147481946" r:id="rId50"/>
    <p:sldId id="2147481939" r:id="rId51"/>
    <p:sldId id="2147481940" r:id="rId52"/>
    <p:sldId id="2147481950" r:id="rId53"/>
    <p:sldId id="2147481887" r:id="rId54"/>
    <p:sldId id="2147481870" r:id="rId55"/>
    <p:sldId id="2147481871" r:id="rId56"/>
  </p:sldIdLst>
  <p:sldSz cx="12192000" cy="6858000"/>
  <p:notesSz cx="7010400" cy="92964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2626"/>
    <a:srgbClr val="FFB900"/>
    <a:srgbClr val="8DE971"/>
    <a:srgbClr val="225B62"/>
    <a:srgbClr val="25A587"/>
    <a:srgbClr val="FFE399"/>
    <a:srgbClr val="73391D"/>
    <a:srgbClr val="49C5B1"/>
    <a:srgbClr val="091F2C"/>
    <a:srgbClr val="3897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62B2F0-4753-49CF-A86D-59BEDB537C79}" v="211" dt="2024-10-20T03:26:43.16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0" autoAdjust="0"/>
    <p:restoredTop sz="94660"/>
  </p:normalViewPr>
  <p:slideViewPr>
    <p:cSldViewPr snapToGrid="0">
      <p:cViewPr varScale="1">
        <p:scale>
          <a:sx n="92" d="100"/>
          <a:sy n="92" d="100"/>
        </p:scale>
        <p:origin x="80" y="828"/>
      </p:cViewPr>
      <p:guideLst/>
    </p:cSldViewPr>
  </p:slideViewPr>
  <p:notesTextViewPr>
    <p:cViewPr>
      <p:scale>
        <a:sx n="1" d="1"/>
        <a:sy n="1" d="1"/>
      </p:scale>
      <p:origin x="0" y="0"/>
    </p:cViewPr>
  </p:notesTextViewPr>
  <p:sorterViewPr>
    <p:cViewPr>
      <p:scale>
        <a:sx n="100" d="100"/>
        <a:sy n="100" d="100"/>
      </p:scale>
      <p:origin x="0" y="-216"/>
    </p:cViewPr>
  </p:sorter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handoutMaster" Target="handoutMasters/handoutMaster1.xml"/><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65"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1" y="-11767"/>
            <a:ext cx="3037840" cy="464820"/>
          </a:xfrm>
          <a:prstGeom prst="rect">
            <a:avLst/>
          </a:prstGeom>
        </p:spPr>
        <p:txBody>
          <a:bodyPr vert="horz" lIns="94229" tIns="47114" rIns="94229" bIns="47114"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970939" y="0"/>
            <a:ext cx="3037840" cy="464820"/>
          </a:xfrm>
          <a:prstGeom prst="rect">
            <a:avLst/>
          </a:prstGeom>
        </p:spPr>
        <p:txBody>
          <a:bodyPr vert="horz" lIns="94229" tIns="47114" rIns="94229" bIns="47114" rtlCol="0"/>
          <a:lstStyle>
            <a:lvl1pPr algn="r">
              <a:defRPr sz="1200"/>
            </a:lvl1pPr>
          </a:lstStyle>
          <a:p>
            <a:fld id="{460F9EC6-89FF-47E1-8594-1A32E3B45134}" type="datetime8">
              <a:rPr lang="en-US" smtClean="0">
                <a:latin typeface="Segoe UI" pitchFamily="34" charset="0"/>
              </a:rPr>
              <a:t>11/12/2024 2:57 PM</a:t>
            </a:fld>
            <a:endParaRPr lang="en-US" dirty="0">
              <a:latin typeface="Segoe UI" pitchFamily="34" charset="0"/>
            </a:endParaRPr>
          </a:p>
        </p:txBody>
      </p:sp>
      <p:sp>
        <p:nvSpPr>
          <p:cNvPr id="8" name="Footer Placeholder 7"/>
          <p:cNvSpPr>
            <a:spLocks noGrp="1"/>
          </p:cNvSpPr>
          <p:nvPr>
            <p:ph type="ftr" sz="quarter" idx="2"/>
          </p:nvPr>
        </p:nvSpPr>
        <p:spPr>
          <a:xfrm>
            <a:off x="1" y="8829968"/>
            <a:ext cx="5923788" cy="337975"/>
          </a:xfrm>
          <a:prstGeom prst="rect">
            <a:avLst/>
          </a:prstGeom>
        </p:spPr>
        <p:txBody>
          <a:bodyPr vert="horz" lIns="94229" tIns="47114" rIns="94229" bIns="47114" rtlCol="0" anchor="b"/>
          <a:lstStyle>
            <a:lvl1pPr algn="l">
              <a:defRPr sz="1200"/>
            </a:lvl1pPr>
          </a:lstStyle>
          <a:p>
            <a:pPr marL="410616" defTabSz="94197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912103" y="8829967"/>
            <a:ext cx="1096674" cy="464820"/>
          </a:xfrm>
          <a:prstGeom prst="rect">
            <a:avLst/>
          </a:prstGeom>
        </p:spPr>
        <p:txBody>
          <a:bodyPr vert="horz" lIns="94229" tIns="47114" rIns="94229" bIns="47114"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extLst>
    <p:ext uri="{56416CCD-93CA-4268-BC5B-53C4BB910035}">
      <p15:sldGuideLst xmlns:p15="http://schemas.microsoft.com/office/powerpoint/2012/main">
        <p15:guide id="1" orient="horz" pos="2928" userDrawn="1">
          <p15:clr>
            <a:srgbClr val="F26B43"/>
          </p15:clr>
        </p15:guide>
        <p15:guide id="2" pos="2208"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1" y="0"/>
            <a:ext cx="3037840" cy="464820"/>
          </a:xfrm>
          <a:prstGeom prst="rect">
            <a:avLst/>
          </a:prstGeom>
        </p:spPr>
        <p:txBody>
          <a:bodyPr vert="horz" lIns="94229" tIns="47114" rIns="94229" bIns="47114"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407988" y="698500"/>
            <a:ext cx="6194425" cy="3484563"/>
          </a:xfrm>
          <a:prstGeom prst="rect">
            <a:avLst/>
          </a:prstGeom>
          <a:noFill/>
          <a:ln w="12700">
            <a:solidFill>
              <a:prstClr val="black"/>
            </a:solidFill>
          </a:ln>
        </p:spPr>
        <p:txBody>
          <a:bodyPr vert="horz" lIns="94229" tIns="47114" rIns="94229" bIns="47114" rtlCol="0" anchor="ctr"/>
          <a:lstStyle/>
          <a:p>
            <a:endParaRPr lang="en-US" dirty="0"/>
          </a:p>
        </p:txBody>
      </p:sp>
      <p:sp>
        <p:nvSpPr>
          <p:cNvPr id="10" name="Footer Placeholder 9"/>
          <p:cNvSpPr>
            <a:spLocks noGrp="1"/>
          </p:cNvSpPr>
          <p:nvPr>
            <p:ph type="ftr" sz="quarter" idx="4"/>
          </p:nvPr>
        </p:nvSpPr>
        <p:spPr>
          <a:xfrm>
            <a:off x="1" y="8831581"/>
            <a:ext cx="6052312" cy="361897"/>
          </a:xfrm>
          <a:prstGeom prst="rect">
            <a:avLst/>
          </a:prstGeom>
        </p:spPr>
        <p:txBody>
          <a:bodyPr vert="horz" lIns="94229" tIns="47114" rIns="94229" bIns="47114" rtlCol="0" anchor="b"/>
          <a:lstStyle>
            <a:lvl1pPr marL="588931" indent="0" algn="l">
              <a:defRPr sz="1200"/>
            </a:lvl1pPr>
          </a:lstStyle>
          <a:p>
            <a:pPr defTabSz="94197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970939" y="0"/>
            <a:ext cx="3037840" cy="464820"/>
          </a:xfrm>
          <a:prstGeom prst="rect">
            <a:avLst/>
          </a:prstGeom>
        </p:spPr>
        <p:txBody>
          <a:bodyPr vert="horz" lIns="94229" tIns="47114" rIns="94229" bIns="47114" rtlCol="0"/>
          <a:lstStyle>
            <a:lvl1pPr algn="r">
              <a:defRPr sz="1200">
                <a:latin typeface="Segoe UI" pitchFamily="34" charset="0"/>
              </a:defRPr>
            </a:lvl1pPr>
          </a:lstStyle>
          <a:p>
            <a:fld id="{386CE63F-9E7F-4C04-9D0D-FCA25A8E9E86}" type="datetime8">
              <a:rPr lang="en-US" smtClean="0"/>
              <a:t>11/12/2024 2:56 PM</a:t>
            </a:fld>
            <a:endParaRPr lang="en-US" dirty="0"/>
          </a:p>
        </p:txBody>
      </p:sp>
      <p:sp>
        <p:nvSpPr>
          <p:cNvPr id="12" name="Notes Placeholder 11"/>
          <p:cNvSpPr>
            <a:spLocks noGrp="1"/>
          </p:cNvSpPr>
          <p:nvPr>
            <p:ph type="body" sz="quarter" idx="3"/>
          </p:nvPr>
        </p:nvSpPr>
        <p:spPr>
          <a:xfrm>
            <a:off x="701040" y="4415790"/>
            <a:ext cx="5608320" cy="4183380"/>
          </a:xfrm>
          <a:prstGeom prst="rect">
            <a:avLst/>
          </a:prstGeom>
        </p:spPr>
        <p:txBody>
          <a:bodyPr vert="horz" lIns="94229" tIns="47114" rIns="94229" bIns="4711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6040630" y="8829967"/>
            <a:ext cx="968149" cy="464820"/>
          </a:xfrm>
          <a:prstGeom prst="rect">
            <a:avLst/>
          </a:prstGeom>
        </p:spPr>
        <p:txBody>
          <a:bodyPr vert="horz" lIns="94229" tIns="47114" rIns="94229" bIns="47114"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panose="020B0502040204020203"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928" userDrawn="1">
          <p15:clr>
            <a:srgbClr val="F26B43"/>
          </p15:clr>
        </p15:guide>
        <p15:guide id="2" pos="2208"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defTabSz="942255">
              <a:defRPr/>
            </a:pPr>
            <a:endParaRPr lang="en-US" dirty="0">
              <a:solidFill>
                <a:prstClr val="black"/>
              </a:solidFill>
            </a:endParaRPr>
          </a:p>
        </p:txBody>
      </p:sp>
      <p:sp>
        <p:nvSpPr>
          <p:cNvPr id="5" name="Footer Placeholder 4"/>
          <p:cNvSpPr>
            <a:spLocks noGrp="1"/>
          </p:cNvSpPr>
          <p:nvPr>
            <p:ph type="ftr" sz="quarter" idx="11"/>
          </p:nvPr>
        </p:nvSpPr>
        <p:spPr/>
        <p:txBody>
          <a:bodyPr/>
          <a:lstStyle/>
          <a:p>
            <a:pPr defTabSz="941979" eaLnBrk="0" hangingPunct="0">
              <a:defRPr/>
            </a:pP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defTabSz="942255">
              <a:defRPr/>
            </a:pPr>
            <a:fld id="{62C61DAB-D93E-49CA-B245-379601CFE8D0}" type="datetime8">
              <a:rPr lang="en-US">
                <a:solidFill>
                  <a:prstClr val="black"/>
                </a:solidFill>
              </a:rPr>
              <a:pPr defTabSz="942255">
                <a:defRPr/>
              </a:pPr>
              <a:t>11/12/2024 2:56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pPr defTabSz="942255">
              <a:defRPr/>
            </a:pPr>
            <a:fld id="{B4008EB6-D09E-4580-8CD6-DDB14511944F}" type="slidenum">
              <a:rPr lang="en-US">
                <a:solidFill>
                  <a:prstClr val="black"/>
                </a:solidFill>
              </a:rPr>
              <a:pPr defTabSz="942255">
                <a:defRPr/>
              </a:pPr>
              <a:t>1</a:t>
            </a:fld>
            <a:endParaRPr lang="en-US" dirty="0">
              <a:solidFill>
                <a:prstClr val="black"/>
              </a:solidFill>
            </a:endParaRPr>
          </a:p>
        </p:txBody>
      </p:sp>
    </p:spTree>
    <p:extLst>
      <p:ext uri="{BB962C8B-B14F-4D97-AF65-F5344CB8AC3E}">
        <p14:creationId xmlns:p14="http://schemas.microsoft.com/office/powerpoint/2010/main" val="9766407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4197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11/12/2024 2:56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9778029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4197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11/12/2024 2:56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51</a:t>
            </a:fld>
            <a:endParaRPr lang="en-US" dirty="0"/>
          </a:p>
        </p:txBody>
      </p:sp>
    </p:spTree>
    <p:extLst>
      <p:ext uri="{BB962C8B-B14F-4D97-AF65-F5344CB8AC3E}">
        <p14:creationId xmlns:p14="http://schemas.microsoft.com/office/powerpoint/2010/main" val="40332366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4197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11/12/2024 2:56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52</a:t>
            </a:fld>
            <a:endParaRPr lang="en-US" dirty="0"/>
          </a:p>
        </p:txBody>
      </p:sp>
    </p:spTree>
    <p:extLst>
      <p:ext uri="{BB962C8B-B14F-4D97-AF65-F5344CB8AC3E}">
        <p14:creationId xmlns:p14="http://schemas.microsoft.com/office/powerpoint/2010/main" val="35274718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9088E876-0176-4546-91F0-7F1E397839E6}"/>
              </a:ext>
            </a:extLst>
          </p:cNvPr>
          <p:cNvPicPr>
            <a:picLocks noChangeAspect="1"/>
          </p:cNvPicPr>
          <p:nvPr userDrawn="1"/>
        </p:nvPicPr>
        <p:blipFill>
          <a:blip r:embed="rId3"/>
          <a:stretch>
            <a:fillRect/>
          </a:stretch>
        </p:blipFill>
        <p:spPr>
          <a:xfrm>
            <a:off x="0" y="0"/>
            <a:ext cx="12192000" cy="6858000"/>
          </a:xfrm>
          <a:prstGeom prst="rect">
            <a:avLst/>
          </a:prstGeom>
        </p:spPr>
      </p:pic>
      <p:sp>
        <p:nvSpPr>
          <p:cNvPr id="20" name="Title 1">
            <a:extLst>
              <a:ext uri="{FF2B5EF4-FFF2-40B4-BE49-F238E27FC236}">
                <a16:creationId xmlns:a16="http://schemas.microsoft.com/office/drawing/2014/main" id="{DF68F709-009E-4286-97E4-AEF602AEED33}"/>
              </a:ext>
            </a:extLst>
          </p:cNvPr>
          <p:cNvSpPr>
            <a:spLocks noGrp="1"/>
          </p:cNvSpPr>
          <p:nvPr>
            <p:ph type="title" hasCustomPrompt="1"/>
          </p:nvPr>
        </p:nvSpPr>
        <p:spPr>
          <a:xfrm>
            <a:off x="584200" y="2856668"/>
            <a:ext cx="9144000" cy="677108"/>
          </a:xfrm>
          <a:prstGeom prst="rect">
            <a:avLst/>
          </a:prstGeom>
          <a:noFill/>
        </p:spPr>
        <p:txBody>
          <a:bodyPr lIns="0" tIns="0" rIns="0" bIns="0" anchor="b" anchorCtr="0">
            <a:spAutoFit/>
          </a:bodyPr>
          <a:lstStyle>
            <a:lvl1pPr>
              <a:defRPr sz="4400" b="1" spc="-50" baseline="0">
                <a:solidFill>
                  <a:schemeClr val="tx1"/>
                </a:solidFill>
                <a:latin typeface="Roboto" panose="02000000000000000000" pitchFamily="2" charset="0"/>
                <a:ea typeface="Roboto" panose="02000000000000000000" pitchFamily="2" charset="0"/>
                <a:cs typeface="Segoe UI" panose="020B0502040204020203" pitchFamily="34" charset="0"/>
              </a:defRPr>
            </a:lvl1pPr>
          </a:lstStyle>
          <a:p>
            <a:r>
              <a:rPr lang="en-US" dirty="0"/>
              <a:t>Presentation title </a:t>
            </a:r>
          </a:p>
        </p:txBody>
      </p:sp>
      <p:sp>
        <p:nvSpPr>
          <p:cNvPr id="21" name="Text Placeholder 4">
            <a:extLst>
              <a:ext uri="{FF2B5EF4-FFF2-40B4-BE49-F238E27FC236}">
                <a16:creationId xmlns:a16="http://schemas.microsoft.com/office/drawing/2014/main" id="{FCD74DC6-9B2B-4343-AEFC-FD9B8D86E6E0}"/>
              </a:ext>
            </a:extLst>
          </p:cNvPr>
          <p:cNvSpPr>
            <a:spLocks noGrp="1"/>
          </p:cNvSpPr>
          <p:nvPr>
            <p:ph type="body" sz="quarter" idx="12" hasCustomPrompt="1"/>
          </p:nvPr>
        </p:nvSpPr>
        <p:spPr>
          <a:xfrm>
            <a:off x="584200" y="3962400"/>
            <a:ext cx="9144000" cy="677108"/>
          </a:xfrm>
          <a:prstGeom prst="rect">
            <a:avLst/>
          </a:prstGeom>
          <a:noFill/>
        </p:spPr>
        <p:txBody>
          <a:bodyPr wrap="square" lIns="0" tIns="0" rIns="0" bIns="0">
            <a:spAutoFit/>
          </a:bodyPr>
          <a:lstStyle>
            <a:lvl1pPr marL="0" indent="0">
              <a:spcBef>
                <a:spcPts val="0"/>
              </a:spcBef>
              <a:buNone/>
              <a:defRPr sz="2200" spc="0" baseline="0">
                <a:solidFill>
                  <a:schemeClr val="tx1"/>
                </a:solidFill>
                <a:latin typeface="Roboto" panose="02000000000000000000" pitchFamily="2" charset="0"/>
                <a:ea typeface="Roboto" panose="02000000000000000000" pitchFamily="2" charset="0"/>
                <a:cs typeface="Segoe UI" panose="020B0502040204020203" pitchFamily="34" charset="0"/>
              </a:defRPr>
            </a:lvl1pPr>
          </a:lstStyle>
          <a:p>
            <a:pPr lvl="0"/>
            <a:r>
              <a:rPr lang="en-US" dirty="0"/>
              <a:t>Speaker’s name , Speaker’s </a:t>
            </a:r>
            <a:r>
              <a:rPr lang="en-US" altLang="zh-CN" dirty="0"/>
              <a:t>company</a:t>
            </a:r>
          </a:p>
          <a:p>
            <a:pPr lvl="0"/>
            <a:r>
              <a:rPr lang="en-US" dirty="0"/>
              <a:t>Month 00, 202</a:t>
            </a:r>
            <a:r>
              <a:rPr lang="en-US" altLang="zh-CN" dirty="0"/>
              <a:t>4</a:t>
            </a:r>
            <a:endParaRPr lang="en-US" dirty="0"/>
          </a:p>
        </p:txBody>
      </p:sp>
      <p:pic>
        <p:nvPicPr>
          <p:cNvPr id="24" name="Graphic 4">
            <a:extLst>
              <a:ext uri="{FF2B5EF4-FFF2-40B4-BE49-F238E27FC236}">
                <a16:creationId xmlns:a16="http://schemas.microsoft.com/office/drawing/2014/main" id="{5643E0AE-6E13-44BF-AA78-31DC983FA47E}"/>
              </a:ext>
            </a:extLst>
          </p:cNvPr>
          <p:cNvPicPr>
            <a:picLocks noChangeAspect="1"/>
          </p:cNvPicPr>
          <p:nvPr userDrawn="1"/>
        </p:nvPicPr>
        <p:blipFill>
          <a:blip r:embed="rId4"/>
          <a:stretch>
            <a:fillRect/>
          </a:stretch>
        </p:blipFill>
        <p:spPr>
          <a:xfrm>
            <a:off x="584200" y="6528838"/>
            <a:ext cx="1137834" cy="147497"/>
          </a:xfrm>
          <a:prstGeom prst="rect">
            <a:avLst/>
          </a:prstGeom>
        </p:spPr>
      </p:pic>
      <p:sp>
        <p:nvSpPr>
          <p:cNvPr id="25" name="Rectangle 9">
            <a:extLst>
              <a:ext uri="{FF2B5EF4-FFF2-40B4-BE49-F238E27FC236}">
                <a16:creationId xmlns:a16="http://schemas.microsoft.com/office/drawing/2014/main" id="{CC8575E0-23A9-4220-8B43-A3710C0B152C}"/>
              </a:ext>
            </a:extLst>
          </p:cNvPr>
          <p:cNvSpPr/>
          <p:nvPr userDrawn="1"/>
        </p:nvSpPr>
        <p:spPr>
          <a:xfrm>
            <a:off x="1712202" y="6492410"/>
            <a:ext cx="4031181" cy="253916"/>
          </a:xfrm>
          <a:prstGeom prst="rect">
            <a:avLst/>
          </a:prstGeom>
        </p:spPr>
        <p:txBody>
          <a:bodyPr wrap="square">
            <a:spAutoFit/>
          </a:bodyPr>
          <a:lstStyle/>
          <a:p>
            <a:pPr algn="l"/>
            <a:r>
              <a:rPr lang="en-US" altLang="en-US" sz="1050" dirty="0">
                <a:solidFill>
                  <a:srgbClr val="FFFFFF">
                    <a:alpha val="68000"/>
                  </a:srgbClr>
                </a:solidFill>
                <a:latin typeface="Roboto" panose="02000000000000000000" pitchFamily="2" charset="0"/>
                <a:ea typeface="Roboto" panose="02000000000000000000" pitchFamily="2" charset="0"/>
              </a:rPr>
              <a:t>©202</a:t>
            </a:r>
            <a:r>
              <a:rPr lang="en-US" altLang="zh-CN" sz="1050" dirty="0">
                <a:solidFill>
                  <a:srgbClr val="FFFFFF">
                    <a:alpha val="68000"/>
                  </a:srgbClr>
                </a:solidFill>
                <a:latin typeface="Roboto" panose="02000000000000000000" pitchFamily="2" charset="0"/>
                <a:ea typeface="Roboto" panose="02000000000000000000" pitchFamily="2" charset="0"/>
              </a:rPr>
              <a:t>4</a:t>
            </a:r>
            <a:r>
              <a:rPr lang="en-US" altLang="en-US" sz="1050" dirty="0">
                <a:solidFill>
                  <a:srgbClr val="FFFFFF">
                    <a:alpha val="68000"/>
                  </a:srgbClr>
                </a:solidFill>
                <a:latin typeface="Roboto" panose="02000000000000000000" pitchFamily="2" charset="0"/>
                <a:ea typeface="Roboto" panose="02000000000000000000" pitchFamily="2" charset="0"/>
              </a:rPr>
              <a:t> Appeon and its subsidiaries. All rights reserved.</a:t>
            </a:r>
            <a:endParaRPr lang="en-US" sz="1050" dirty="0">
              <a:solidFill>
                <a:srgbClr val="FFFFFF">
                  <a:alpha val="68000"/>
                </a:srgbClr>
              </a:solidFill>
              <a:latin typeface="Roboto" panose="02000000000000000000" pitchFamily="2" charset="0"/>
              <a:ea typeface="Roboto" panose="02000000000000000000" pitchFamily="2" charset="0"/>
            </a:endParaRPr>
          </a:p>
        </p:txBody>
      </p:sp>
      <p:sp>
        <p:nvSpPr>
          <p:cNvPr id="26" name="Picture Placeholder 12">
            <a:extLst>
              <a:ext uri="{FF2B5EF4-FFF2-40B4-BE49-F238E27FC236}">
                <a16:creationId xmlns:a16="http://schemas.microsoft.com/office/drawing/2014/main" id="{6D44ECEE-13D9-4E85-B791-6F887AC1553E}"/>
              </a:ext>
            </a:extLst>
          </p:cNvPr>
          <p:cNvSpPr>
            <a:spLocks noGrp="1" noChangeAspect="1"/>
          </p:cNvSpPr>
          <p:nvPr>
            <p:ph type="pic" sz="quarter" idx="18" hasCustomPrompt="1"/>
          </p:nvPr>
        </p:nvSpPr>
        <p:spPr>
          <a:xfrm>
            <a:off x="9172875" y="3233853"/>
            <a:ext cx="1938527" cy="1938528"/>
          </a:xfrm>
          <a:prstGeom prst="ellipse">
            <a:avLst/>
          </a:prstGeom>
          <a:ln w="25400">
            <a:noFill/>
          </a:ln>
        </p:spPr>
        <p:txBody>
          <a:bodyPr/>
          <a:lstStyle>
            <a:lvl1pPr marL="0" indent="0">
              <a:buNone/>
              <a:defRPr lang="uk-UA" sz="900" kern="1200" baseline="0" dirty="0">
                <a:solidFill>
                  <a:schemeClr val="tx1"/>
                </a:solidFill>
                <a:latin typeface="Roboto" panose="02000000000000000000" pitchFamily="2" charset="0"/>
                <a:ea typeface="Roboto" panose="02000000000000000000" pitchFamily="2" charset="0"/>
                <a:cs typeface="+mn-cs"/>
              </a:defRPr>
            </a:lvl1pPr>
          </a:lstStyle>
          <a:p>
            <a:r>
              <a:rPr lang="en-US" altLang="zh-CN" dirty="0"/>
              <a:t>Click icon to add your own photo</a:t>
            </a:r>
            <a:endParaRPr lang="uk-UA" dirty="0"/>
          </a:p>
        </p:txBody>
      </p:sp>
      <p:pic>
        <p:nvPicPr>
          <p:cNvPr id="11" name="Graphic 10">
            <a:extLst>
              <a:ext uri="{FF2B5EF4-FFF2-40B4-BE49-F238E27FC236}">
                <a16:creationId xmlns:a16="http://schemas.microsoft.com/office/drawing/2014/main" id="{013E68FF-4884-4CB2-86F1-862161982D2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594602" y="529940"/>
            <a:ext cx="2205019" cy="269448"/>
          </a:xfrm>
          <a:prstGeom prst="rect">
            <a:avLst/>
          </a:prstGeom>
        </p:spPr>
      </p:pic>
    </p:spTree>
    <p:extLst>
      <p:ext uri="{BB962C8B-B14F-4D97-AF65-F5344CB8AC3E}">
        <p14:creationId xmlns:p14="http://schemas.microsoft.com/office/powerpoint/2010/main" val="1219791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44">
          <p15:clr>
            <a:srgbClr val="5ACBF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646331"/>
          </a:xfrm>
          <a:prstGeom prst="rect">
            <a:avLst/>
          </a:prstGeom>
        </p:spPr>
        <p:txBody>
          <a:bodyPr>
            <a:spAutoFit/>
          </a:bodyPr>
          <a:lstStyle>
            <a:lvl1pPr>
              <a:defRPr b="1">
                <a:gradFill>
                  <a:gsLst>
                    <a:gs pos="22000">
                      <a:srgbClr val="00B0F0"/>
                    </a:gs>
                    <a:gs pos="93000">
                      <a:srgbClr val="8DE971"/>
                    </a:gs>
                  </a:gsLst>
                  <a:path path="circle">
                    <a:fillToRect l="100000" t="100000"/>
                  </a:path>
                </a:gradFill>
                <a:latin typeface="Roboto" panose="02000000000000000000" pitchFamily="2" charset="0"/>
                <a:ea typeface="Roboto" panose="02000000000000000000" pitchFamily="2" charset="0"/>
              </a:defRPr>
            </a:lvl1pPr>
          </a:lstStyle>
          <a:p>
            <a:r>
              <a:rPr lang="en-US" dirty="0"/>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a:prstGeom prst="rect">
            <a:avLst/>
          </a:prstGeom>
        </p:spPr>
        <p:txBody>
          <a:bodyPr anchor="t"/>
          <a:lstStyle>
            <a:lvl1pPr marL="0" indent="0">
              <a:spcBef>
                <a:spcPts val="0"/>
              </a:spcBef>
              <a:buNone/>
              <a:defRPr sz="2200">
                <a:solidFill>
                  <a:schemeClr val="tx1"/>
                </a:solidFill>
                <a:latin typeface="Roboto" panose="02000000000000000000" pitchFamily="2" charset="0"/>
                <a:ea typeface="Roboto" panose="02000000000000000000" pitchFamily="2" charset="0"/>
              </a:defRPr>
            </a:lvl1pPr>
          </a:lstStyle>
          <a:p>
            <a:pPr lvl="0"/>
            <a:r>
              <a:rPr lang="en-US" dirty="0"/>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852815"/>
          </a:xfrm>
          <a:prstGeom prst="rect">
            <a:avLst/>
          </a:prstGeom>
        </p:spPr>
        <p:txBody>
          <a:bodyPr wrap="square">
            <a:spAutoFit/>
          </a:bodyPr>
          <a:lstStyle>
            <a:lvl1pPr marL="176213" indent="-176213">
              <a:defRPr lang="en-US" sz="2000" dirty="0">
                <a:latin typeface="Roboto" panose="02000000000000000000" pitchFamily="2" charset="0"/>
                <a:ea typeface="Roboto" panose="02000000000000000000" pitchFamily="2" charset="0"/>
              </a:defRPr>
            </a:lvl1pPr>
            <a:lvl2pPr marL="322263" indent="-150813">
              <a:defRPr lang="en-US" sz="1800" dirty="0">
                <a:latin typeface="Roboto" panose="02000000000000000000" pitchFamily="2" charset="0"/>
                <a:ea typeface="Roboto" panose="02000000000000000000" pitchFamily="2" charset="0"/>
              </a:defRPr>
            </a:lvl2pPr>
            <a:lvl3pPr marL="466725" indent="-138113">
              <a:defRPr lang="en-US" dirty="0">
                <a:latin typeface="Roboto" panose="02000000000000000000" pitchFamily="2" charset="0"/>
                <a:ea typeface="Roboto" panose="02000000000000000000" pitchFamily="2" charset="0"/>
              </a:defRPr>
            </a:lvl3pPr>
            <a:lvl4pPr marL="595313" indent="-128588">
              <a:defRPr lang="en-US" dirty="0">
                <a:latin typeface="Roboto" panose="02000000000000000000" pitchFamily="2" charset="0"/>
                <a:ea typeface="Roboto" panose="02000000000000000000" pitchFamily="2" charset="0"/>
              </a:defRPr>
            </a:lvl4pPr>
            <a:lvl5pPr marL="731838" indent="-122238">
              <a:defRPr lang="en-US" dirty="0">
                <a:latin typeface="Roboto" panose="02000000000000000000" pitchFamily="2" charset="0"/>
                <a:ea typeface="Roboto"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a:prstGeom prst="rect">
            <a:avLst/>
          </a:prstGeom>
        </p:spPr>
        <p:txBody>
          <a:bodyPr anchor="t"/>
          <a:lstStyle>
            <a:lvl1pPr marL="0" indent="0">
              <a:spcBef>
                <a:spcPts val="0"/>
              </a:spcBef>
              <a:buNone/>
              <a:defRPr sz="2200">
                <a:solidFill>
                  <a:schemeClr val="tx1"/>
                </a:solidFill>
                <a:latin typeface="Roboto" panose="02000000000000000000" pitchFamily="2" charset="0"/>
                <a:ea typeface="Roboto" panose="02000000000000000000" pitchFamily="2" charset="0"/>
              </a:defRPr>
            </a:lvl1pPr>
          </a:lstStyle>
          <a:p>
            <a:pPr lvl="0"/>
            <a:r>
              <a:rPr lang="en-US" dirty="0"/>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852815"/>
          </a:xfrm>
          <a:prstGeom prst="rect">
            <a:avLst/>
          </a:prstGeom>
        </p:spPr>
        <p:txBody>
          <a:bodyPr wrap="square">
            <a:spAutoFit/>
          </a:bodyPr>
          <a:lstStyle>
            <a:lvl1pPr marL="176213" indent="-176213">
              <a:defRPr lang="en-US" sz="2000" dirty="0">
                <a:latin typeface="Roboto" panose="02000000000000000000" pitchFamily="2" charset="0"/>
                <a:ea typeface="Roboto" panose="02000000000000000000" pitchFamily="2" charset="0"/>
              </a:defRPr>
            </a:lvl1pPr>
            <a:lvl2pPr marL="398463" indent="-169863">
              <a:defRPr lang="en-US" sz="1800" dirty="0">
                <a:latin typeface="Roboto" panose="02000000000000000000" pitchFamily="2" charset="0"/>
                <a:ea typeface="Roboto" panose="02000000000000000000" pitchFamily="2" charset="0"/>
              </a:defRPr>
            </a:lvl2pPr>
            <a:lvl3pPr marL="555625" indent="-157163">
              <a:defRPr lang="en-US" dirty="0">
                <a:latin typeface="Roboto" panose="02000000000000000000" pitchFamily="2" charset="0"/>
                <a:ea typeface="Roboto" panose="02000000000000000000" pitchFamily="2" charset="0"/>
              </a:defRPr>
            </a:lvl3pPr>
            <a:lvl4pPr marL="685800" indent="-136525">
              <a:defRPr lang="en-US" dirty="0">
                <a:latin typeface="Roboto" panose="02000000000000000000" pitchFamily="2" charset="0"/>
                <a:ea typeface="Roboto" panose="02000000000000000000" pitchFamily="2" charset="0"/>
              </a:defRPr>
            </a:lvl4pPr>
            <a:lvl5pPr marL="800100" indent="-111125">
              <a:defRPr lang="en-US" dirty="0">
                <a:latin typeface="Roboto" panose="02000000000000000000" pitchFamily="2" charset="0"/>
                <a:ea typeface="Roboto"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a:prstGeom prst="rect">
            <a:avLst/>
          </a:prstGeom>
        </p:spPr>
        <p:txBody>
          <a:bodyPr anchor="t"/>
          <a:lstStyle>
            <a:lvl1pPr marL="0" indent="0">
              <a:spcBef>
                <a:spcPts val="0"/>
              </a:spcBef>
              <a:buNone/>
              <a:defRPr sz="2200">
                <a:solidFill>
                  <a:schemeClr val="tx1"/>
                </a:solidFill>
                <a:latin typeface="Roboto" panose="02000000000000000000" pitchFamily="2" charset="0"/>
                <a:ea typeface="Roboto" panose="02000000000000000000" pitchFamily="2" charset="0"/>
              </a:defRPr>
            </a:lvl1pPr>
          </a:lstStyle>
          <a:p>
            <a:pPr lvl="0"/>
            <a:r>
              <a:rPr lang="en-US" dirty="0"/>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852815"/>
          </a:xfrm>
          <a:prstGeom prst="rect">
            <a:avLst/>
          </a:prstGeom>
        </p:spPr>
        <p:txBody>
          <a:bodyPr wrap="square">
            <a:spAutoFit/>
          </a:bodyPr>
          <a:lstStyle>
            <a:lvl1pPr marL="176213" indent="-176213">
              <a:defRPr lang="en-US" sz="2000" b="0" dirty="0">
                <a:latin typeface="Roboto" panose="02000000000000000000" pitchFamily="2" charset="0"/>
                <a:ea typeface="Roboto" panose="02000000000000000000" pitchFamily="2" charset="0"/>
              </a:defRPr>
            </a:lvl1pPr>
            <a:lvl2pPr marL="398463" indent="-169863">
              <a:defRPr lang="en-US" sz="1800" b="0" dirty="0">
                <a:latin typeface="Roboto" panose="02000000000000000000" pitchFamily="2" charset="0"/>
                <a:ea typeface="Roboto" panose="02000000000000000000" pitchFamily="2" charset="0"/>
              </a:defRPr>
            </a:lvl2pPr>
            <a:lvl3pPr marL="555625" indent="-157163">
              <a:defRPr lang="en-US" b="0" dirty="0">
                <a:latin typeface="Roboto" panose="02000000000000000000" pitchFamily="2" charset="0"/>
                <a:ea typeface="Roboto" panose="02000000000000000000" pitchFamily="2" charset="0"/>
              </a:defRPr>
            </a:lvl3pPr>
            <a:lvl4pPr marL="685800" indent="-136525">
              <a:defRPr lang="en-US" b="0" dirty="0">
                <a:latin typeface="Roboto" panose="02000000000000000000" pitchFamily="2" charset="0"/>
                <a:ea typeface="Roboto" panose="02000000000000000000" pitchFamily="2" charset="0"/>
              </a:defRPr>
            </a:lvl4pPr>
            <a:lvl5pPr marL="800100" indent="-111125">
              <a:defRPr lang="en-US" b="0" dirty="0">
                <a:latin typeface="Roboto" panose="02000000000000000000" pitchFamily="2" charset="0"/>
                <a:ea typeface="Roboto"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204405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fade">
                                      <p:cBhvr>
                                        <p:cTn id="12" dur="500"/>
                                        <p:tgtEl>
                                          <p:spTgt spid="20">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0">
                                            <p:txEl>
                                              <p:pRg st="1" end="1"/>
                                            </p:txEl>
                                          </p:spTgt>
                                        </p:tgtEl>
                                        <p:attrNameLst>
                                          <p:attrName>style.visibility</p:attrName>
                                        </p:attrNameLst>
                                      </p:cBhvr>
                                      <p:to>
                                        <p:strVal val="visible"/>
                                      </p:to>
                                    </p:set>
                                    <p:animEffect transition="in" filter="fade">
                                      <p:cBhvr>
                                        <p:cTn id="15" dur="500"/>
                                        <p:tgtEl>
                                          <p:spTgt spid="20">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xEl>
                                              <p:pRg st="2" end="2"/>
                                            </p:txEl>
                                          </p:spTgt>
                                        </p:tgtEl>
                                        <p:attrNameLst>
                                          <p:attrName>style.visibility</p:attrName>
                                        </p:attrNameLst>
                                      </p:cBhvr>
                                      <p:to>
                                        <p:strVal val="visible"/>
                                      </p:to>
                                    </p:set>
                                    <p:animEffect transition="in" filter="fade">
                                      <p:cBhvr>
                                        <p:cTn id="18" dur="500"/>
                                        <p:tgtEl>
                                          <p:spTgt spid="20">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0">
                                            <p:txEl>
                                              <p:pRg st="3" end="3"/>
                                            </p:txEl>
                                          </p:spTgt>
                                        </p:tgtEl>
                                        <p:attrNameLst>
                                          <p:attrName>style.visibility</p:attrName>
                                        </p:attrNameLst>
                                      </p:cBhvr>
                                      <p:to>
                                        <p:strVal val="visible"/>
                                      </p:to>
                                    </p:set>
                                    <p:animEffect transition="in" filter="fade">
                                      <p:cBhvr>
                                        <p:cTn id="21" dur="500"/>
                                        <p:tgtEl>
                                          <p:spTgt spid="20">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xEl>
                                              <p:pRg st="4" end="4"/>
                                            </p:txEl>
                                          </p:spTgt>
                                        </p:tgtEl>
                                        <p:attrNameLst>
                                          <p:attrName>style.visibility</p:attrName>
                                        </p:attrNameLst>
                                      </p:cBhvr>
                                      <p:to>
                                        <p:strVal val="visible"/>
                                      </p:to>
                                    </p:set>
                                    <p:animEffect transition="in" filter="fade">
                                      <p:cBhvr>
                                        <p:cTn id="24" dur="500"/>
                                        <p:tgtEl>
                                          <p:spTgt spid="20">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1">
                                            <p:txEl>
                                              <p:pRg st="0" end="0"/>
                                            </p:txEl>
                                          </p:spTgt>
                                        </p:tgtEl>
                                        <p:attrNameLst>
                                          <p:attrName>style.visibility</p:attrName>
                                        </p:attrNameLst>
                                      </p:cBhvr>
                                      <p:to>
                                        <p:strVal val="visible"/>
                                      </p:to>
                                    </p:set>
                                    <p:animEffect transition="in" filter="fade">
                                      <p:cBhvr>
                                        <p:cTn id="29" dur="500"/>
                                        <p:tgtEl>
                                          <p:spTgt spid="21">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2">
                                            <p:txEl>
                                              <p:pRg st="0" end="0"/>
                                            </p:txEl>
                                          </p:spTgt>
                                        </p:tgtEl>
                                        <p:attrNameLst>
                                          <p:attrName>style.visibility</p:attrName>
                                        </p:attrNameLst>
                                      </p:cBhvr>
                                      <p:to>
                                        <p:strVal val="visible"/>
                                      </p:to>
                                    </p:set>
                                    <p:animEffect transition="in" filter="fade">
                                      <p:cBhvr>
                                        <p:cTn id="34" dur="500"/>
                                        <p:tgtEl>
                                          <p:spTgt spid="22">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
                                            <p:txEl>
                                              <p:pRg st="1" end="1"/>
                                            </p:txEl>
                                          </p:spTgt>
                                        </p:tgtEl>
                                        <p:attrNameLst>
                                          <p:attrName>style.visibility</p:attrName>
                                        </p:attrNameLst>
                                      </p:cBhvr>
                                      <p:to>
                                        <p:strVal val="visible"/>
                                      </p:to>
                                    </p:set>
                                    <p:animEffect transition="in" filter="fade">
                                      <p:cBhvr>
                                        <p:cTn id="37" dur="500"/>
                                        <p:tgtEl>
                                          <p:spTgt spid="22">
                                            <p:txEl>
                                              <p:pRg st="1" end="1"/>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2">
                                            <p:txEl>
                                              <p:pRg st="2" end="2"/>
                                            </p:txEl>
                                          </p:spTgt>
                                        </p:tgtEl>
                                        <p:attrNameLst>
                                          <p:attrName>style.visibility</p:attrName>
                                        </p:attrNameLst>
                                      </p:cBhvr>
                                      <p:to>
                                        <p:strVal val="visible"/>
                                      </p:to>
                                    </p:set>
                                    <p:animEffect transition="in" filter="fade">
                                      <p:cBhvr>
                                        <p:cTn id="40" dur="500"/>
                                        <p:tgtEl>
                                          <p:spTgt spid="22">
                                            <p:txEl>
                                              <p:pRg st="2" end="2"/>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2">
                                            <p:txEl>
                                              <p:pRg st="3" end="3"/>
                                            </p:txEl>
                                          </p:spTgt>
                                        </p:tgtEl>
                                        <p:attrNameLst>
                                          <p:attrName>style.visibility</p:attrName>
                                        </p:attrNameLst>
                                      </p:cBhvr>
                                      <p:to>
                                        <p:strVal val="visible"/>
                                      </p:to>
                                    </p:set>
                                    <p:animEffect transition="in" filter="fade">
                                      <p:cBhvr>
                                        <p:cTn id="43" dur="500"/>
                                        <p:tgtEl>
                                          <p:spTgt spid="22">
                                            <p:txEl>
                                              <p:pRg st="3" end="3"/>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2">
                                            <p:txEl>
                                              <p:pRg st="4" end="4"/>
                                            </p:txEl>
                                          </p:spTgt>
                                        </p:tgtEl>
                                        <p:attrNameLst>
                                          <p:attrName>style.visibility</p:attrName>
                                        </p:attrNameLst>
                                      </p:cBhvr>
                                      <p:to>
                                        <p:strVal val="visible"/>
                                      </p:to>
                                    </p:set>
                                    <p:animEffect transition="in" filter="fade">
                                      <p:cBhvr>
                                        <p:cTn id="46" dur="500"/>
                                        <p:tgtEl>
                                          <p:spTgt spid="22">
                                            <p:txEl>
                                              <p:pRg st="4" end="4"/>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3">
                                            <p:txEl>
                                              <p:pRg st="0" end="0"/>
                                            </p:txEl>
                                          </p:spTgt>
                                        </p:tgtEl>
                                        <p:attrNameLst>
                                          <p:attrName>style.visibility</p:attrName>
                                        </p:attrNameLst>
                                      </p:cBhvr>
                                      <p:to>
                                        <p:strVal val="visible"/>
                                      </p:to>
                                    </p:set>
                                    <p:animEffect transition="in" filter="fade">
                                      <p:cBhvr>
                                        <p:cTn id="51" dur="500"/>
                                        <p:tgtEl>
                                          <p:spTgt spid="23">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4">
                                            <p:txEl>
                                              <p:pRg st="0" end="0"/>
                                            </p:txEl>
                                          </p:spTgt>
                                        </p:tgtEl>
                                        <p:attrNameLst>
                                          <p:attrName>style.visibility</p:attrName>
                                        </p:attrNameLst>
                                      </p:cBhvr>
                                      <p:to>
                                        <p:strVal val="visible"/>
                                      </p:to>
                                    </p:set>
                                    <p:animEffect transition="in" filter="fade">
                                      <p:cBhvr>
                                        <p:cTn id="56" dur="500"/>
                                        <p:tgtEl>
                                          <p:spTgt spid="24">
                                            <p:txEl>
                                              <p:pRg st="0" end="0"/>
                                            </p:txEl>
                                          </p:spTgt>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4">
                                            <p:txEl>
                                              <p:pRg st="1" end="1"/>
                                            </p:txEl>
                                          </p:spTgt>
                                        </p:tgtEl>
                                        <p:attrNameLst>
                                          <p:attrName>style.visibility</p:attrName>
                                        </p:attrNameLst>
                                      </p:cBhvr>
                                      <p:to>
                                        <p:strVal val="visible"/>
                                      </p:to>
                                    </p:set>
                                    <p:animEffect transition="in" filter="fade">
                                      <p:cBhvr>
                                        <p:cTn id="59" dur="500"/>
                                        <p:tgtEl>
                                          <p:spTgt spid="24">
                                            <p:txEl>
                                              <p:pRg st="1" end="1"/>
                                            </p:txEl>
                                          </p:spTgt>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4">
                                            <p:txEl>
                                              <p:pRg st="2" end="2"/>
                                            </p:txEl>
                                          </p:spTgt>
                                        </p:tgtEl>
                                        <p:attrNameLst>
                                          <p:attrName>style.visibility</p:attrName>
                                        </p:attrNameLst>
                                      </p:cBhvr>
                                      <p:to>
                                        <p:strVal val="visible"/>
                                      </p:to>
                                    </p:set>
                                    <p:animEffect transition="in" filter="fade">
                                      <p:cBhvr>
                                        <p:cTn id="62" dur="500"/>
                                        <p:tgtEl>
                                          <p:spTgt spid="24">
                                            <p:txEl>
                                              <p:pRg st="2" end="2"/>
                                            </p:txEl>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4">
                                            <p:txEl>
                                              <p:pRg st="3" end="3"/>
                                            </p:txEl>
                                          </p:spTgt>
                                        </p:tgtEl>
                                        <p:attrNameLst>
                                          <p:attrName>style.visibility</p:attrName>
                                        </p:attrNameLst>
                                      </p:cBhvr>
                                      <p:to>
                                        <p:strVal val="visible"/>
                                      </p:to>
                                    </p:set>
                                    <p:animEffect transition="in" filter="fade">
                                      <p:cBhvr>
                                        <p:cTn id="65" dur="500"/>
                                        <p:tgtEl>
                                          <p:spTgt spid="24">
                                            <p:txEl>
                                              <p:pRg st="3" end="3"/>
                                            </p:tx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4">
                                            <p:txEl>
                                              <p:pRg st="4" end="4"/>
                                            </p:txEl>
                                          </p:spTgt>
                                        </p:tgtEl>
                                        <p:attrNameLst>
                                          <p:attrName>style.visibility</p:attrName>
                                        </p:attrNameLst>
                                      </p:cBhvr>
                                      <p:to>
                                        <p:strVal val="visible"/>
                                      </p:to>
                                    </p:set>
                                    <p:animEffect transition="in" filter="fade">
                                      <p:cBhvr>
                                        <p:cTn id="68" dur="500"/>
                                        <p:tgtEl>
                                          <p:spTgt spid="2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tmplLst>
          <p:tmpl lvl="1">
            <p:tnLst>
              <p:par>
                <p:cTn presetID="10" presetClass="entr" presetSubtype="0" fill="hold" nodeType="click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build="p">
        <p:tmplLst>
          <p:tmpl lvl="1">
            <p:tnLst>
              <p:par>
                <p:cTn presetID="10" presetClass="entr" presetSubtype="0" fill="hold" nodeType="click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10" presetClass="entr" presetSubtype="0" fill="hold" nodeType="click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23" grpId="0" build="p">
        <p:tmplLst>
          <p:tmpl lvl="1">
            <p:tnLst>
              <p:par>
                <p:cTn presetID="10" presetClass="entr" presetSubtype="0" fill="hold" nodeType="click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build="p">
        <p:tmplLst>
          <p:tmpl lvl="1">
            <p:tnLst>
              <p:par>
                <p:cTn presetID="10" presetClass="entr" presetSubtype="0" fill="hold" nodeType="click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Lst>
  </p:timing>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2F43BCD-7291-4C64-940F-0CB16124CE13}"/>
              </a:ext>
            </a:extLst>
          </p:cNvPr>
          <p:cNvSpPr>
            <a:spLocks noGrp="1"/>
          </p:cNvSpPr>
          <p:nvPr>
            <p:ph type="title"/>
          </p:nvPr>
        </p:nvSpPr>
        <p:spPr>
          <a:xfrm>
            <a:off x="588263" y="457200"/>
            <a:ext cx="11018520" cy="553998"/>
          </a:xfrm>
          <a:prstGeom prst="rect">
            <a:avLst/>
          </a:prstGeom>
        </p:spPr>
        <p:txBody>
          <a:bodyPr/>
          <a:lstStyle>
            <a:lvl1pPr>
              <a:defRPr b="1">
                <a:gradFill>
                  <a:gsLst>
                    <a:gs pos="22000">
                      <a:srgbClr val="00B0F0"/>
                    </a:gs>
                    <a:gs pos="93000">
                      <a:srgbClr val="8DE971"/>
                    </a:gs>
                  </a:gsLst>
                  <a:path path="circle">
                    <a:fillToRect l="100000" t="100000"/>
                  </a:path>
                </a:gradFill>
                <a:latin typeface="Roboto" panose="02000000000000000000" pitchFamily="2" charset="0"/>
                <a:ea typeface="Roboto" panose="02000000000000000000" pitchFamily="2" charset="0"/>
              </a:defRPr>
            </a:lvl1pPr>
          </a:lstStyle>
          <a:p>
            <a:r>
              <a:rPr lang="en-US" dirty="0"/>
              <a:t>Click to edit Master title style</a:t>
            </a:r>
          </a:p>
        </p:txBody>
      </p:sp>
      <p:sp>
        <p:nvSpPr>
          <p:cNvPr id="4" name="Text Placeholder 11">
            <a:extLst>
              <a:ext uri="{FF2B5EF4-FFF2-40B4-BE49-F238E27FC236}">
                <a16:creationId xmlns:a16="http://schemas.microsoft.com/office/drawing/2014/main" id="{10F3A0B8-5B39-4A1B-8464-3CE2F32DE31D}"/>
              </a:ext>
            </a:extLst>
          </p:cNvPr>
          <p:cNvSpPr>
            <a:spLocks noGrp="1"/>
          </p:cNvSpPr>
          <p:nvPr>
            <p:ph type="body" sz="quarter" idx="16"/>
          </p:nvPr>
        </p:nvSpPr>
        <p:spPr>
          <a:xfrm>
            <a:off x="584200" y="1438275"/>
            <a:ext cx="2532063" cy="615553"/>
          </a:xfrm>
          <a:prstGeom prst="rect">
            <a:avLst/>
          </a:prstGeom>
        </p:spPr>
        <p:txBody>
          <a:bodyPr anchor="t"/>
          <a:lstStyle>
            <a:lvl1pPr marL="0" indent="0">
              <a:spcBef>
                <a:spcPts val="0"/>
              </a:spcBef>
              <a:buNone/>
              <a:defRPr sz="2000" b="0">
                <a:solidFill>
                  <a:schemeClr val="tx2"/>
                </a:solidFill>
                <a:latin typeface="Roboto" panose="02000000000000000000" pitchFamily="2" charset="0"/>
                <a:ea typeface="Roboto" panose="02000000000000000000" pitchFamily="2" charset="0"/>
              </a:defRPr>
            </a:lvl1pPr>
          </a:lstStyle>
          <a:p>
            <a:pPr lvl="0"/>
            <a:r>
              <a:rPr lang="en-US"/>
              <a:t>Click to edit Master text styles</a:t>
            </a:r>
          </a:p>
        </p:txBody>
      </p:sp>
      <p:sp>
        <p:nvSpPr>
          <p:cNvPr id="5" name="Text Placeholder 7">
            <a:extLst>
              <a:ext uri="{FF2B5EF4-FFF2-40B4-BE49-F238E27FC236}">
                <a16:creationId xmlns:a16="http://schemas.microsoft.com/office/drawing/2014/main" id="{E1ED00CC-B2E4-4789-8276-BCF9ED62F23A}"/>
              </a:ext>
            </a:extLst>
          </p:cNvPr>
          <p:cNvSpPr>
            <a:spLocks noGrp="1"/>
          </p:cNvSpPr>
          <p:nvPr>
            <p:ph type="body" sz="quarter" idx="14"/>
          </p:nvPr>
        </p:nvSpPr>
        <p:spPr>
          <a:xfrm>
            <a:off x="584200" y="2283115"/>
            <a:ext cx="2532063" cy="1600438"/>
          </a:xfrm>
          <a:prstGeom prst="rect">
            <a:avLst/>
          </a:prstGeom>
        </p:spPr>
        <p:txBody>
          <a:bodyPr vert="horz" wrap="square" lIns="0" tIns="0" rIns="0" bIns="0" rtlCol="0">
            <a:spAutoFit/>
          </a:bodyPr>
          <a:lstStyle>
            <a:lvl1pPr>
              <a:defRPr lang="en-US" sz="1600" dirty="0">
                <a:latin typeface="Roboto" panose="02000000000000000000" pitchFamily="2" charset="0"/>
                <a:ea typeface="Roboto" panose="02000000000000000000" pitchFamily="2" charset="0"/>
              </a:defRPr>
            </a:lvl1pPr>
            <a:lvl2pPr>
              <a:defRPr lang="en-US" sz="1600" dirty="0">
                <a:latin typeface="Roboto" panose="02000000000000000000" pitchFamily="2" charset="0"/>
                <a:ea typeface="Roboto" panose="02000000000000000000" pitchFamily="2" charset="0"/>
              </a:defRPr>
            </a:lvl2pPr>
            <a:lvl3pPr>
              <a:defRPr lang="en-US" sz="1600" dirty="0">
                <a:latin typeface="Roboto" panose="02000000000000000000" pitchFamily="2" charset="0"/>
                <a:ea typeface="Roboto" panose="02000000000000000000" pitchFamily="2" charset="0"/>
              </a:defRPr>
            </a:lvl3pPr>
            <a:lvl4pPr>
              <a:defRPr lang="en-US" sz="1400" dirty="0">
                <a:latin typeface="Roboto" panose="02000000000000000000" pitchFamily="2" charset="0"/>
                <a:ea typeface="Roboto" panose="02000000000000000000" pitchFamily="2" charset="0"/>
              </a:defRPr>
            </a:lvl4pPr>
            <a:lvl5pPr>
              <a:defRPr lang="en-US" sz="1400" dirty="0">
                <a:latin typeface="Roboto" panose="02000000000000000000" pitchFamily="2" charset="0"/>
                <a:ea typeface="Roboto" panose="02000000000000000000" pitchFamily="2" charset="0"/>
              </a:defRPr>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6" name="Text Placeholder 11">
            <a:extLst>
              <a:ext uri="{FF2B5EF4-FFF2-40B4-BE49-F238E27FC236}">
                <a16:creationId xmlns:a16="http://schemas.microsoft.com/office/drawing/2014/main" id="{547BE4D2-0716-4A3F-876D-C7E3FD102848}"/>
              </a:ext>
            </a:extLst>
          </p:cNvPr>
          <p:cNvSpPr>
            <a:spLocks noGrp="1"/>
          </p:cNvSpPr>
          <p:nvPr>
            <p:ph type="body" sz="quarter" idx="17"/>
          </p:nvPr>
        </p:nvSpPr>
        <p:spPr>
          <a:xfrm>
            <a:off x="3413125" y="1438275"/>
            <a:ext cx="2533650" cy="615553"/>
          </a:xfrm>
          <a:prstGeom prst="rect">
            <a:avLst/>
          </a:prstGeom>
        </p:spPr>
        <p:txBody>
          <a:bodyPr anchor="t"/>
          <a:lstStyle>
            <a:lvl1pPr marL="0" indent="0">
              <a:spcBef>
                <a:spcPts val="0"/>
              </a:spcBef>
              <a:buNone/>
              <a:defRPr sz="2000" b="0">
                <a:solidFill>
                  <a:schemeClr val="tx2"/>
                </a:solidFill>
                <a:latin typeface="Roboto" panose="02000000000000000000" pitchFamily="2" charset="0"/>
                <a:ea typeface="Roboto" panose="02000000000000000000" pitchFamily="2" charset="0"/>
              </a:defRPr>
            </a:lvl1pPr>
          </a:lstStyle>
          <a:p>
            <a:pPr lvl="0"/>
            <a:r>
              <a:rPr lang="en-US"/>
              <a:t>Click to edit Master text styles</a:t>
            </a:r>
          </a:p>
        </p:txBody>
      </p:sp>
      <p:sp>
        <p:nvSpPr>
          <p:cNvPr id="7" name="Text Placeholder 9">
            <a:extLst>
              <a:ext uri="{FF2B5EF4-FFF2-40B4-BE49-F238E27FC236}">
                <a16:creationId xmlns:a16="http://schemas.microsoft.com/office/drawing/2014/main" id="{B70FDB99-B20A-4D2E-AD4E-5B1793974F6A}"/>
              </a:ext>
            </a:extLst>
          </p:cNvPr>
          <p:cNvSpPr>
            <a:spLocks noGrp="1"/>
          </p:cNvSpPr>
          <p:nvPr>
            <p:ph type="body" sz="quarter" idx="15"/>
          </p:nvPr>
        </p:nvSpPr>
        <p:spPr>
          <a:xfrm>
            <a:off x="3413125" y="2276475"/>
            <a:ext cx="2532063" cy="1600438"/>
          </a:xfrm>
          <a:prstGeom prst="rect">
            <a:avLst/>
          </a:prstGeom>
        </p:spPr>
        <p:txBody>
          <a:bodyPr vert="horz" wrap="square" lIns="0" tIns="0" rIns="0" bIns="0" rtlCol="0">
            <a:spAutoFit/>
          </a:bodyPr>
          <a:lstStyle>
            <a:lvl1pPr>
              <a:defRPr lang="en-US" sz="1600" dirty="0">
                <a:latin typeface="Roboto" panose="02000000000000000000" pitchFamily="2" charset="0"/>
                <a:ea typeface="Roboto" panose="02000000000000000000" pitchFamily="2" charset="0"/>
              </a:defRPr>
            </a:lvl1pPr>
            <a:lvl2pPr>
              <a:defRPr lang="en-US" sz="1600" dirty="0">
                <a:latin typeface="Roboto" panose="02000000000000000000" pitchFamily="2" charset="0"/>
                <a:ea typeface="Roboto" panose="02000000000000000000" pitchFamily="2" charset="0"/>
              </a:defRPr>
            </a:lvl2pPr>
            <a:lvl3pPr>
              <a:defRPr lang="en-US" sz="1600" dirty="0">
                <a:latin typeface="Roboto" panose="02000000000000000000" pitchFamily="2" charset="0"/>
                <a:ea typeface="Roboto" panose="02000000000000000000" pitchFamily="2" charset="0"/>
              </a:defRPr>
            </a:lvl3pPr>
            <a:lvl4pPr>
              <a:defRPr lang="en-US" sz="1400" dirty="0">
                <a:latin typeface="Roboto" panose="02000000000000000000" pitchFamily="2" charset="0"/>
                <a:ea typeface="Roboto" panose="02000000000000000000" pitchFamily="2" charset="0"/>
              </a:defRPr>
            </a:lvl4pPr>
            <a:lvl5pPr>
              <a:defRPr lang="en-US" sz="1400" dirty="0">
                <a:latin typeface="Roboto" panose="02000000000000000000" pitchFamily="2" charset="0"/>
                <a:ea typeface="Roboto" panose="02000000000000000000" pitchFamily="2" charset="0"/>
              </a:defRPr>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8" name="Text Placeholder 11">
            <a:extLst>
              <a:ext uri="{FF2B5EF4-FFF2-40B4-BE49-F238E27FC236}">
                <a16:creationId xmlns:a16="http://schemas.microsoft.com/office/drawing/2014/main" id="{09B0B9B7-221F-48A2-8D97-662D58DDD624}"/>
              </a:ext>
            </a:extLst>
          </p:cNvPr>
          <p:cNvSpPr>
            <a:spLocks noGrp="1"/>
          </p:cNvSpPr>
          <p:nvPr>
            <p:ph type="body" sz="quarter" idx="18"/>
          </p:nvPr>
        </p:nvSpPr>
        <p:spPr>
          <a:xfrm>
            <a:off x="6244208" y="1438275"/>
            <a:ext cx="2532063" cy="615553"/>
          </a:xfrm>
          <a:prstGeom prst="rect">
            <a:avLst/>
          </a:prstGeom>
        </p:spPr>
        <p:txBody>
          <a:bodyPr anchor="t"/>
          <a:lstStyle>
            <a:lvl1pPr marL="0" indent="0">
              <a:spcBef>
                <a:spcPts val="0"/>
              </a:spcBef>
              <a:buNone/>
              <a:defRPr sz="2000" b="0">
                <a:solidFill>
                  <a:schemeClr val="tx2"/>
                </a:solidFill>
                <a:latin typeface="Roboto" panose="02000000000000000000" pitchFamily="2" charset="0"/>
                <a:ea typeface="Roboto" panose="02000000000000000000" pitchFamily="2" charset="0"/>
              </a:defRPr>
            </a:lvl1pPr>
          </a:lstStyle>
          <a:p>
            <a:pPr lvl="0"/>
            <a:r>
              <a:rPr lang="en-US"/>
              <a:t>Click to edit Master text styles</a:t>
            </a:r>
          </a:p>
        </p:txBody>
      </p:sp>
      <p:sp>
        <p:nvSpPr>
          <p:cNvPr id="9" name="Text Placeholder 7">
            <a:extLst>
              <a:ext uri="{FF2B5EF4-FFF2-40B4-BE49-F238E27FC236}">
                <a16:creationId xmlns:a16="http://schemas.microsoft.com/office/drawing/2014/main" id="{84A374D7-F264-4B85-96C2-1FF8776DDF00}"/>
              </a:ext>
            </a:extLst>
          </p:cNvPr>
          <p:cNvSpPr>
            <a:spLocks noGrp="1"/>
          </p:cNvSpPr>
          <p:nvPr>
            <p:ph type="body" sz="quarter" idx="19"/>
          </p:nvPr>
        </p:nvSpPr>
        <p:spPr>
          <a:xfrm>
            <a:off x="6244208" y="2283115"/>
            <a:ext cx="2532063" cy="1600438"/>
          </a:xfrm>
          <a:prstGeom prst="rect">
            <a:avLst/>
          </a:prstGeom>
        </p:spPr>
        <p:txBody>
          <a:bodyPr vert="horz" wrap="square" lIns="0" tIns="0" rIns="0" bIns="0" rtlCol="0">
            <a:spAutoFit/>
          </a:bodyPr>
          <a:lstStyle>
            <a:lvl1pPr>
              <a:defRPr lang="en-US" sz="1600" dirty="0">
                <a:latin typeface="Roboto" panose="02000000000000000000" pitchFamily="2" charset="0"/>
                <a:ea typeface="Roboto" panose="02000000000000000000" pitchFamily="2" charset="0"/>
              </a:defRPr>
            </a:lvl1pPr>
            <a:lvl2pPr>
              <a:defRPr lang="en-US" sz="1600" dirty="0">
                <a:latin typeface="Roboto" panose="02000000000000000000" pitchFamily="2" charset="0"/>
                <a:ea typeface="Roboto" panose="02000000000000000000" pitchFamily="2" charset="0"/>
              </a:defRPr>
            </a:lvl2pPr>
            <a:lvl3pPr>
              <a:defRPr lang="en-US" sz="1600" dirty="0">
                <a:latin typeface="Roboto" panose="02000000000000000000" pitchFamily="2" charset="0"/>
                <a:ea typeface="Roboto" panose="02000000000000000000" pitchFamily="2" charset="0"/>
              </a:defRPr>
            </a:lvl3pPr>
            <a:lvl4pPr>
              <a:defRPr lang="en-US" sz="1400" dirty="0">
                <a:latin typeface="Roboto" panose="02000000000000000000" pitchFamily="2" charset="0"/>
                <a:ea typeface="Roboto" panose="02000000000000000000" pitchFamily="2" charset="0"/>
              </a:defRPr>
            </a:lvl4pPr>
            <a:lvl5pPr>
              <a:defRPr lang="en-US" sz="1400" dirty="0">
                <a:latin typeface="Roboto" panose="02000000000000000000" pitchFamily="2" charset="0"/>
                <a:ea typeface="Roboto" panose="02000000000000000000" pitchFamily="2" charset="0"/>
              </a:defRPr>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
        <p:nvSpPr>
          <p:cNvPr id="10" name="Text Placeholder 11">
            <a:extLst>
              <a:ext uri="{FF2B5EF4-FFF2-40B4-BE49-F238E27FC236}">
                <a16:creationId xmlns:a16="http://schemas.microsoft.com/office/drawing/2014/main" id="{E809B461-8884-4809-845E-9E5D6D8AE675}"/>
              </a:ext>
            </a:extLst>
          </p:cNvPr>
          <p:cNvSpPr>
            <a:spLocks noGrp="1"/>
          </p:cNvSpPr>
          <p:nvPr>
            <p:ph type="body" sz="quarter" idx="20"/>
          </p:nvPr>
        </p:nvSpPr>
        <p:spPr>
          <a:xfrm>
            <a:off x="9073133" y="1438275"/>
            <a:ext cx="2533650" cy="615553"/>
          </a:xfrm>
          <a:prstGeom prst="rect">
            <a:avLst/>
          </a:prstGeom>
        </p:spPr>
        <p:txBody>
          <a:bodyPr anchor="t"/>
          <a:lstStyle>
            <a:lvl1pPr marL="0" indent="0">
              <a:spcBef>
                <a:spcPts val="0"/>
              </a:spcBef>
              <a:buNone/>
              <a:defRPr sz="2000" b="0">
                <a:solidFill>
                  <a:schemeClr val="tx2"/>
                </a:solidFill>
                <a:latin typeface="Roboto" panose="02000000000000000000" pitchFamily="2" charset="0"/>
                <a:ea typeface="Roboto" panose="02000000000000000000" pitchFamily="2" charset="0"/>
              </a:defRPr>
            </a:lvl1pPr>
          </a:lstStyle>
          <a:p>
            <a:pPr lvl="0"/>
            <a:r>
              <a:rPr lang="en-US"/>
              <a:t>Click to edit Master text styles</a:t>
            </a:r>
          </a:p>
        </p:txBody>
      </p:sp>
      <p:sp>
        <p:nvSpPr>
          <p:cNvPr id="11" name="Text Placeholder 9">
            <a:extLst>
              <a:ext uri="{FF2B5EF4-FFF2-40B4-BE49-F238E27FC236}">
                <a16:creationId xmlns:a16="http://schemas.microsoft.com/office/drawing/2014/main" id="{EAD2C35E-F762-4D61-8DAD-F9125C8BB834}"/>
              </a:ext>
            </a:extLst>
          </p:cNvPr>
          <p:cNvSpPr>
            <a:spLocks noGrp="1"/>
          </p:cNvSpPr>
          <p:nvPr>
            <p:ph type="body" sz="quarter" idx="21"/>
          </p:nvPr>
        </p:nvSpPr>
        <p:spPr>
          <a:xfrm>
            <a:off x="9073133" y="2276475"/>
            <a:ext cx="2532063" cy="1600438"/>
          </a:xfrm>
          <a:prstGeom prst="rect">
            <a:avLst/>
          </a:prstGeom>
        </p:spPr>
        <p:txBody>
          <a:bodyPr vert="horz" wrap="square" lIns="0" tIns="0" rIns="0" bIns="0" rtlCol="0">
            <a:spAutoFit/>
          </a:bodyPr>
          <a:lstStyle>
            <a:lvl1pPr>
              <a:defRPr lang="en-US" sz="1600">
                <a:latin typeface="Roboto" panose="02000000000000000000" pitchFamily="2" charset="0"/>
                <a:ea typeface="Roboto" panose="02000000000000000000" pitchFamily="2" charset="0"/>
              </a:defRPr>
            </a:lvl1pPr>
            <a:lvl2pPr>
              <a:defRPr lang="en-US" sz="1600">
                <a:latin typeface="Roboto" panose="02000000000000000000" pitchFamily="2" charset="0"/>
                <a:ea typeface="Roboto" panose="02000000000000000000" pitchFamily="2" charset="0"/>
              </a:defRPr>
            </a:lvl2pPr>
            <a:lvl3pPr>
              <a:defRPr lang="en-US" sz="1600">
                <a:latin typeface="Roboto" panose="02000000000000000000" pitchFamily="2" charset="0"/>
                <a:ea typeface="Roboto" panose="02000000000000000000" pitchFamily="2" charset="0"/>
              </a:defRPr>
            </a:lvl3pPr>
            <a:lvl4pPr>
              <a:defRPr lang="en-US" sz="1400">
                <a:latin typeface="Roboto" panose="02000000000000000000" pitchFamily="2" charset="0"/>
                <a:ea typeface="Roboto" panose="02000000000000000000" pitchFamily="2" charset="0"/>
              </a:defRPr>
            </a:lvl4pPr>
            <a:lvl5pPr>
              <a:defRPr lang="en-US" sz="1400" dirty="0">
                <a:latin typeface="Roboto" panose="02000000000000000000" pitchFamily="2" charset="0"/>
                <a:ea typeface="Roboto" panose="02000000000000000000" pitchFamily="2" charset="0"/>
              </a:defRPr>
            </a:lvl5pPr>
          </a:lstStyle>
          <a:p>
            <a:pPr marL="141288" lvl="0" indent="-141288"/>
            <a:r>
              <a:rPr lang="en-US"/>
              <a:t>Click to edit Master text styles</a:t>
            </a:r>
          </a:p>
          <a:p>
            <a:pPr marL="141288" lvl="1" indent="-141288"/>
            <a:r>
              <a:rPr lang="en-US"/>
              <a:t>Second level</a:t>
            </a:r>
          </a:p>
          <a:p>
            <a:pPr marL="141288" lvl="2" indent="-141288"/>
            <a:r>
              <a:rPr lang="en-US"/>
              <a:t>Third level</a:t>
            </a:r>
          </a:p>
          <a:p>
            <a:pPr marL="141288" lvl="3" indent="-141288"/>
            <a:r>
              <a:rPr lang="en-US"/>
              <a:t>Fourth level</a:t>
            </a:r>
          </a:p>
          <a:p>
            <a:pPr marL="141288" lvl="4" indent="-141288"/>
            <a:r>
              <a:rPr lang="en-US"/>
              <a:t>Fifth level</a:t>
            </a:r>
          </a:p>
        </p:txBody>
      </p:sp>
    </p:spTree>
    <p:extLst>
      <p:ext uri="{BB962C8B-B14F-4D97-AF65-F5344CB8AC3E}">
        <p14:creationId xmlns:p14="http://schemas.microsoft.com/office/powerpoint/2010/main" val="2673743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746205" y="673331"/>
            <a:ext cx="10833424" cy="553998"/>
          </a:xfrm>
          <a:prstGeom prst="rect">
            <a:avLst/>
          </a:prstGeom>
        </p:spPr>
        <p:txBody>
          <a:bodyPr/>
          <a:lstStyle>
            <a:lvl1pPr>
              <a:defRPr b="1">
                <a:gradFill>
                  <a:gsLst>
                    <a:gs pos="22000">
                      <a:srgbClr val="00B0F0"/>
                    </a:gs>
                    <a:gs pos="93000">
                      <a:srgbClr val="8DE971"/>
                    </a:gs>
                  </a:gsLst>
                  <a:path path="circle">
                    <a:fillToRect l="100000" t="100000"/>
                  </a:path>
                </a:gradFill>
                <a:latin typeface="Roboto" panose="02000000000000000000" pitchFamily="2" charset="0"/>
                <a:ea typeface="Roboto" panose="02000000000000000000" pitchFamily="2" charset="0"/>
              </a:defRPr>
            </a:lvl1pPr>
          </a:lstStyle>
          <a:p>
            <a:r>
              <a:rPr lang="en-US" dirty="0"/>
              <a:t>Click to edit Master title style</a:t>
            </a:r>
          </a:p>
        </p:txBody>
      </p:sp>
    </p:spTree>
    <p:extLst>
      <p:ext uri="{BB962C8B-B14F-4D97-AF65-F5344CB8AC3E}">
        <p14:creationId xmlns:p14="http://schemas.microsoft.com/office/powerpoint/2010/main" val="3295922018"/>
      </p:ext>
    </p:extLst>
  </p:cSld>
  <p:clrMapOvr>
    <a:masterClrMapping/>
  </p:clrMapOvr>
  <p:transition>
    <p:fade/>
  </p:transition>
  <p:extLst mod="1">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hoto full bleed left title">
    <p:bg>
      <p:bgPr>
        <a:solidFill>
          <a:schemeClr val="bg1"/>
        </a:solidFill>
        <a:effectLst/>
      </p:bgPr>
    </p:bg>
    <p:spTree>
      <p:nvGrpSpPr>
        <p:cNvPr id="1" name=""/>
        <p:cNvGrpSpPr/>
        <p:nvPr/>
      </p:nvGrpSpPr>
      <p:grpSpPr>
        <a:xfrm>
          <a:off x="0" y="0"/>
          <a:ext cx="0" cy="0"/>
          <a:chOff x="0" y="0"/>
          <a:chExt cx="0" cy="0"/>
        </a:xfrm>
      </p:grpSpPr>
      <p:sp>
        <p:nvSpPr>
          <p:cNvPr id="4" name="Text Placeholder 8">
            <a:extLst>
              <a:ext uri="{FF2B5EF4-FFF2-40B4-BE49-F238E27FC236}">
                <a16:creationId xmlns:a16="http://schemas.microsoft.com/office/drawing/2014/main" id="{153A074E-C334-4CEA-83E6-D721DC155A9B}"/>
              </a:ext>
            </a:extLst>
          </p:cNvPr>
          <p:cNvSpPr>
            <a:spLocks noGrp="1"/>
          </p:cNvSpPr>
          <p:nvPr>
            <p:ph type="body" sz="quarter" idx="15"/>
          </p:nvPr>
        </p:nvSpPr>
        <p:spPr>
          <a:xfrm>
            <a:off x="1502699" y="2473361"/>
            <a:ext cx="3869401" cy="1911275"/>
          </a:xfrm>
          <a:prstGeom prst="rect">
            <a:avLst/>
          </a:prstGeom>
        </p:spPr>
        <p:txBody>
          <a:bodyPr/>
          <a:lstStyle>
            <a:lvl1pPr marL="0" indent="0">
              <a:buNone/>
              <a:defRPr lang="en-US" sz="4800" b="1" kern="1200" cap="none" spc="0" baseline="0" dirty="0">
                <a:ln w="3175">
                  <a:noFill/>
                </a:ln>
                <a:gradFill>
                  <a:gsLst>
                    <a:gs pos="100000">
                      <a:srgbClr val="0078D4"/>
                    </a:gs>
                    <a:gs pos="0">
                      <a:srgbClr val="8DE971"/>
                    </a:gs>
                  </a:gsLst>
                  <a:lin ang="0" scaled="1"/>
                </a:gradFill>
                <a:effectLst/>
                <a:latin typeface="Roboto" panose="02000000000000000000" pitchFamily="2" charset="0"/>
                <a:ea typeface="Roboto" panose="02000000000000000000" pitchFamily="2" charset="0"/>
                <a:cs typeface="Segoe UI" pitchFamily="34" charset="0"/>
              </a:defRPr>
            </a:lvl1pPr>
          </a:lstStyle>
          <a:p>
            <a:endParaRPr lang="en-US"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94805461"/>
      </p:ext>
    </p:extLst>
  </p:cSld>
  <p:clrMapOvr>
    <a:masterClrMapping/>
  </p:clrMapOvr>
  <p:transition>
    <p:fade/>
  </p:transition>
  <p:extLst mod="1">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ack cover">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EEDBBF-1937-41DD-8836-56600B1C67CB}"/>
              </a:ext>
            </a:extLst>
          </p:cNvPr>
          <p:cNvSpPr>
            <a:spLocks noGrp="1"/>
          </p:cNvSpPr>
          <p:nvPr>
            <p:ph type="title"/>
          </p:nvPr>
        </p:nvSpPr>
        <p:spPr>
          <a:xfrm>
            <a:off x="850901" y="2943254"/>
            <a:ext cx="10490199" cy="971492"/>
          </a:xfrm>
          <a:prstGeom prst="rect">
            <a:avLst/>
          </a:prstGeom>
        </p:spPr>
        <p:txBody>
          <a:bodyPr tIns="64008"/>
          <a:lstStyle>
            <a:lvl1pPr algn="ctr">
              <a:defRPr sz="4800" b="1" spc="0">
                <a:gradFill>
                  <a:gsLst>
                    <a:gs pos="22000">
                      <a:srgbClr val="00B0F0"/>
                    </a:gs>
                    <a:gs pos="93000">
                      <a:srgbClr val="8DE971"/>
                    </a:gs>
                  </a:gsLst>
                  <a:path path="circle">
                    <a:fillToRect l="100000" t="100000"/>
                  </a:path>
                </a:gradFill>
                <a:latin typeface="Roboto" panose="02000000000000000000" pitchFamily="2" charset="0"/>
                <a:ea typeface="Roboto" panose="02000000000000000000" pitchFamily="2" charset="0"/>
                <a:cs typeface="Segoe UI" panose="020B0502040204020203" pitchFamily="34" charset="0"/>
              </a:defRPr>
            </a:lvl1pPr>
          </a:lstStyle>
          <a:p>
            <a:r>
              <a:rPr lang="en-US" dirty="0"/>
              <a:t>Click to edit Master title style</a:t>
            </a:r>
          </a:p>
        </p:txBody>
      </p:sp>
    </p:spTree>
    <p:extLst>
      <p:ext uri="{BB962C8B-B14F-4D97-AF65-F5344CB8AC3E}">
        <p14:creationId xmlns:p14="http://schemas.microsoft.com/office/powerpoint/2010/main" val="3591979059"/>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866573"/>
            <a:ext cx="11018520" cy="553998"/>
          </a:xfrm>
          <a:prstGeom prst="rect">
            <a:avLst/>
          </a:prstGeom>
        </p:spPr>
        <p:txBody>
          <a:bodyPr anchor="ctr"/>
          <a:lstStyle>
            <a:lvl1pPr algn="ctr">
              <a:defRPr b="1">
                <a:gradFill>
                  <a:gsLst>
                    <a:gs pos="22000">
                      <a:srgbClr val="00B0F0"/>
                    </a:gs>
                    <a:gs pos="93000">
                      <a:srgbClr val="8DE971"/>
                    </a:gs>
                  </a:gsLst>
                  <a:path path="circle">
                    <a:fillToRect l="100000" t="100000"/>
                  </a:path>
                </a:gradFill>
                <a:latin typeface="Roboto" panose="02000000000000000000" pitchFamily="2" charset="0"/>
                <a:ea typeface="Roboto" panose="02000000000000000000" pitchFamily="2" charset="0"/>
              </a:defRPr>
            </a:lvl1pPr>
          </a:lstStyle>
          <a:p>
            <a:r>
              <a:rPr lang="en-US" dirty="0"/>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a:prstGeom prst="rect">
            <a:avLst/>
          </a:prstGeom>
        </p:spPr>
        <p:txBody>
          <a:bodyPr/>
          <a:lstStyle>
            <a:lvl1pPr marL="0" indent="0" algn="ctr">
              <a:spcBef>
                <a:spcPts val="0"/>
              </a:spcBef>
              <a:buNone/>
              <a:defRPr sz="1800">
                <a:latin typeface="Roboto" panose="02000000000000000000" pitchFamily="2" charset="0"/>
                <a:ea typeface="Roboto" panose="02000000000000000000" pitchFamily="2" charset="0"/>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prstGeom prst="rect">
            <a:avLst/>
          </a:prstGeom>
          <a:gradFill>
            <a:gsLst>
              <a:gs pos="100000">
                <a:srgbClr val="8DE971"/>
              </a:gs>
              <a:gs pos="8000">
                <a:schemeClr val="accent1"/>
              </a:gs>
            </a:gsLst>
            <a:lin ang="18900000" scaled="1"/>
          </a:gradFill>
        </p:spPr>
        <p:txBody>
          <a:bodyPr lIns="0" tIns="0" rIns="0" bIns="731520" anchor="ctr" anchorCtr="0">
            <a:noAutofit/>
          </a:bodyPr>
          <a:lstStyle>
            <a:lvl1pPr marL="0" indent="0" algn="ctr">
              <a:lnSpc>
                <a:spcPct val="100000"/>
              </a:lnSpc>
              <a:buNone/>
              <a:defRPr sz="800" b="1">
                <a:solidFill>
                  <a:schemeClr val="bg1"/>
                </a:solidFill>
                <a:latin typeface="Roboto" panose="02000000000000000000" pitchFamily="2" charset="0"/>
                <a:ea typeface="Roboto" panose="02000000000000000000" pitchFamily="2" charset="0"/>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a:prstGeom prst="rect">
            <a:avLst/>
          </a:prstGeom>
        </p:spPr>
        <p:txBody>
          <a:bodyPr/>
          <a:lstStyle>
            <a:lvl1pPr marL="0" indent="0" algn="ctr">
              <a:spcBef>
                <a:spcPts val="0"/>
              </a:spcBef>
              <a:buNone/>
              <a:defRPr sz="1800">
                <a:latin typeface="Roboto" panose="02000000000000000000" pitchFamily="2" charset="0"/>
                <a:ea typeface="Roboto" panose="02000000000000000000" pitchFamily="2" charset="0"/>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prstGeom prst="rect">
            <a:avLst/>
          </a:prstGeom>
          <a:gradFill>
            <a:gsLst>
              <a:gs pos="100000">
                <a:srgbClr val="8DE971"/>
              </a:gs>
              <a:gs pos="0">
                <a:schemeClr val="accent3">
                  <a:lumMod val="60000"/>
                  <a:lumOff val="40000"/>
                </a:schemeClr>
              </a:gs>
            </a:gsLst>
            <a:lin ang="18900000" scaled="1"/>
          </a:gradFill>
        </p:spPr>
        <p:txBody>
          <a:bodyPr lIns="0" tIns="0" rIns="0" bIns="731520" anchor="ctr" anchorCtr="0">
            <a:noAutofit/>
          </a:bodyPr>
          <a:lstStyle>
            <a:lvl1pPr marL="0" indent="0" algn="ctr">
              <a:lnSpc>
                <a:spcPct val="100000"/>
              </a:lnSpc>
              <a:buNone/>
              <a:defRPr sz="800" b="1">
                <a:solidFill>
                  <a:srgbClr val="000000"/>
                </a:solidFill>
                <a:latin typeface="Roboto" panose="02000000000000000000" pitchFamily="2" charset="0"/>
                <a:ea typeface="Roboto" panose="02000000000000000000" pitchFamily="2" charset="0"/>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12602663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fade">
                                      <p:cBhvr>
                                        <p:cTn id="15" dur="500"/>
                                        <p:tgtEl>
                                          <p:spTgt spid="14">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0" presetClass="entr" presetSubtype="0" fill="hold" nodeType="click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animBg="1"/>
      <p:bldP spid="14" grpId="0" build="p">
        <p:tmplLst>
          <p:tmpl lvl="1">
            <p:tnLst>
              <p:par>
                <p:cTn presetID="10" presetClass="entr" presetSubtype="0" fill="hold" nodeType="click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animBg="1"/>
    </p:bldLst>
  </p:timing>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866572"/>
            <a:ext cx="11018520" cy="553998"/>
          </a:xfrm>
          <a:prstGeom prst="rect">
            <a:avLst/>
          </a:prstGeom>
        </p:spPr>
        <p:txBody>
          <a:bodyPr anchor="ctr"/>
          <a:lstStyle>
            <a:lvl1pPr algn="ctr">
              <a:defRPr b="1">
                <a:gradFill>
                  <a:gsLst>
                    <a:gs pos="22000">
                      <a:srgbClr val="00B0F0"/>
                    </a:gs>
                    <a:gs pos="93000">
                      <a:srgbClr val="8DE971"/>
                    </a:gs>
                  </a:gsLst>
                  <a:path path="circle">
                    <a:fillToRect l="100000" t="100000"/>
                  </a:path>
                </a:gradFill>
                <a:latin typeface="Roboto" panose="02000000000000000000" pitchFamily="2" charset="0"/>
                <a:ea typeface="Roboto" panose="02000000000000000000" pitchFamily="2" charset="0"/>
              </a:defRPr>
            </a:lvl1pPr>
          </a:lstStyle>
          <a:p>
            <a:r>
              <a:rPr lang="en-US" dirty="0"/>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a:prstGeom prst="rect">
            <a:avLst/>
          </a:prstGeom>
        </p:spPr>
        <p:txBody>
          <a:bodyPr/>
          <a:lstStyle>
            <a:lvl1pPr marL="0" indent="0" algn="ctr">
              <a:spcBef>
                <a:spcPts val="0"/>
              </a:spcBef>
              <a:buNone/>
              <a:defRPr sz="1800">
                <a:latin typeface="Roboto" panose="02000000000000000000" pitchFamily="2" charset="0"/>
                <a:ea typeface="Roboto" panose="02000000000000000000" pitchFamily="2" charset="0"/>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prstGeom prst="rect">
            <a:avLst/>
          </a:prstGeom>
          <a:gradFill>
            <a:gsLst>
              <a:gs pos="100000">
                <a:srgbClr val="8DE971"/>
              </a:gs>
              <a:gs pos="8000">
                <a:schemeClr val="accent1"/>
              </a:gs>
            </a:gsLst>
            <a:lin ang="18900000" scaled="1"/>
          </a:gradFill>
        </p:spPr>
        <p:txBody>
          <a:bodyPr lIns="0" tIns="0" rIns="0" bIns="731520" anchor="ctr" anchorCtr="0">
            <a:noAutofit/>
          </a:bodyPr>
          <a:lstStyle>
            <a:lvl1pPr marL="0" indent="0" algn="ctr">
              <a:lnSpc>
                <a:spcPct val="100000"/>
              </a:lnSpc>
              <a:buNone/>
              <a:defRPr sz="600" b="1">
                <a:solidFill>
                  <a:schemeClr val="bg1"/>
                </a:solidFill>
                <a:latin typeface="Roboto" panose="02000000000000000000" pitchFamily="2" charset="0"/>
                <a:ea typeface="Roboto" panose="02000000000000000000" pitchFamily="2" charset="0"/>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a:prstGeom prst="rect">
            <a:avLst/>
          </a:prstGeom>
        </p:spPr>
        <p:txBody>
          <a:bodyPr/>
          <a:lstStyle>
            <a:lvl1pPr marL="0" indent="0" algn="ctr">
              <a:spcBef>
                <a:spcPts val="0"/>
              </a:spcBef>
              <a:buNone/>
              <a:defRPr sz="1800">
                <a:latin typeface="Roboto" panose="02000000000000000000" pitchFamily="2" charset="0"/>
                <a:ea typeface="Roboto" panose="02000000000000000000" pitchFamily="2" charset="0"/>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prstGeom prst="rect">
            <a:avLst/>
          </a:prstGeom>
          <a:gradFill>
            <a:gsLst>
              <a:gs pos="100000">
                <a:srgbClr val="8DE971"/>
              </a:gs>
              <a:gs pos="0">
                <a:srgbClr val="49C5B1"/>
              </a:gs>
            </a:gsLst>
            <a:lin ang="18900000" scaled="1"/>
          </a:gradFill>
        </p:spPr>
        <p:txBody>
          <a:bodyPr lIns="0" tIns="0" rIns="0" bIns="731520" anchor="ctr" anchorCtr="0">
            <a:noAutofit/>
          </a:bodyPr>
          <a:lstStyle>
            <a:lvl1pPr marL="0" indent="0" algn="ctr">
              <a:lnSpc>
                <a:spcPct val="100000"/>
              </a:lnSpc>
              <a:buNone/>
              <a:defRPr sz="600" b="1">
                <a:solidFill>
                  <a:srgbClr val="000000"/>
                </a:solidFill>
                <a:latin typeface="Roboto" panose="02000000000000000000" pitchFamily="2" charset="0"/>
                <a:ea typeface="Roboto" panose="02000000000000000000" pitchFamily="2" charset="0"/>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a:prstGeom prst="rect">
            <a:avLst/>
          </a:prstGeom>
        </p:spPr>
        <p:txBody>
          <a:bodyPr/>
          <a:lstStyle>
            <a:lvl1pPr marL="0" indent="0" algn="ctr">
              <a:spcBef>
                <a:spcPts val="0"/>
              </a:spcBef>
              <a:buNone/>
              <a:defRPr sz="1800">
                <a:latin typeface="Roboto" panose="02000000000000000000" pitchFamily="2" charset="0"/>
                <a:ea typeface="Roboto" panose="02000000000000000000" pitchFamily="2" charset="0"/>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prstGeom prst="rect">
            <a:avLst/>
          </a:prstGeom>
          <a:gradFill>
            <a:gsLst>
              <a:gs pos="100000">
                <a:srgbClr val="D4EC8E"/>
              </a:gs>
              <a:gs pos="0">
                <a:srgbClr val="8DE971"/>
              </a:gs>
            </a:gsLst>
            <a:lin ang="18900000" scaled="1"/>
          </a:gradFill>
        </p:spPr>
        <p:txBody>
          <a:bodyPr lIns="0" tIns="0" rIns="0" bIns="731520" anchor="ctr" anchorCtr="0">
            <a:noAutofit/>
          </a:bodyPr>
          <a:lstStyle>
            <a:lvl1pPr marL="0" indent="0" algn="ctr">
              <a:lnSpc>
                <a:spcPct val="100000"/>
              </a:lnSpc>
              <a:buNone/>
              <a:defRPr sz="600" b="1">
                <a:solidFill>
                  <a:schemeClr val="bg1"/>
                </a:solidFill>
                <a:latin typeface="Roboto" panose="02000000000000000000" pitchFamily="2" charset="0"/>
                <a:ea typeface="Roboto" panose="02000000000000000000" pitchFamily="2" charset="0"/>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11900490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fade">
                                      <p:cBhvr>
                                        <p:cTn id="15" dur="500"/>
                                        <p:tgtEl>
                                          <p:spTgt spid="14">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6">
                                            <p:txEl>
                                              <p:pRg st="0" end="0"/>
                                            </p:txEl>
                                          </p:spTgt>
                                        </p:tgtEl>
                                        <p:attrNameLst>
                                          <p:attrName>style.visibility</p:attrName>
                                        </p:attrNameLst>
                                      </p:cBhvr>
                                      <p:to>
                                        <p:strVal val="visible"/>
                                      </p:to>
                                    </p:set>
                                    <p:animEffect transition="in" filter="fade">
                                      <p:cBhvr>
                                        <p:cTn id="23" dur="500"/>
                                        <p:tgtEl>
                                          <p:spTgt spid="16">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0" presetClass="entr" presetSubtype="0" fill="hold" nodeType="click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animBg="1"/>
      <p:bldP spid="14" grpId="0" build="p">
        <p:tmplLst>
          <p:tmpl lvl="1">
            <p:tnLst>
              <p:par>
                <p:cTn presetID="10" presetClass="entr" presetSubtype="0" fill="hold" nodeType="click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animBg="1"/>
      <p:bldP spid="16" grpId="0" build="p">
        <p:tmplLst>
          <p:tmpl lvl="1">
            <p:tnLst>
              <p:par>
                <p:cTn presetID="10" presetClass="entr" presetSubtype="0" fill="hold" nodeType="click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animBg="1"/>
    </p:bldLst>
  </p:timing>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866573"/>
            <a:ext cx="11018520" cy="553998"/>
          </a:xfrm>
          <a:prstGeom prst="rect">
            <a:avLst/>
          </a:prstGeom>
          <a:noFill/>
        </p:spPr>
        <p:txBody>
          <a:bodyPr anchor="ctr"/>
          <a:lstStyle>
            <a:lvl1pPr algn="ctr">
              <a:defRPr b="1">
                <a:gradFill>
                  <a:gsLst>
                    <a:gs pos="22000">
                      <a:srgbClr val="00B0F0"/>
                    </a:gs>
                    <a:gs pos="93000">
                      <a:srgbClr val="8DE971"/>
                    </a:gs>
                  </a:gsLst>
                  <a:path path="circle">
                    <a:fillToRect l="100000" t="100000"/>
                  </a:path>
                </a:gradFill>
                <a:latin typeface="Roboto" panose="02000000000000000000" pitchFamily="2" charset="0"/>
                <a:ea typeface="Roboto" panose="02000000000000000000" pitchFamily="2" charset="0"/>
              </a:defRPr>
            </a:lvl1pPr>
          </a:lstStyle>
          <a:p>
            <a:r>
              <a:rPr lang="en-US" dirty="0"/>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a:prstGeom prst="rect">
            <a:avLst/>
          </a:prstGeom>
        </p:spPr>
        <p:txBody>
          <a:bodyPr/>
          <a:lstStyle>
            <a:lvl1pPr marL="0" indent="0" algn="ctr">
              <a:spcBef>
                <a:spcPts val="0"/>
              </a:spcBef>
              <a:buNone/>
              <a:defRPr sz="1800">
                <a:latin typeface="Roboto" panose="02000000000000000000" pitchFamily="2" charset="0"/>
                <a:ea typeface="Roboto" panose="02000000000000000000" pitchFamily="2" charset="0"/>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prstGeom prst="rect">
            <a:avLst/>
          </a:prstGeom>
          <a:gradFill>
            <a:gsLst>
              <a:gs pos="100000">
                <a:srgbClr val="8DE971"/>
              </a:gs>
              <a:gs pos="8000">
                <a:schemeClr val="accent1"/>
              </a:gs>
            </a:gsLst>
            <a:lin ang="18900000" scaled="1"/>
          </a:gradFill>
        </p:spPr>
        <p:txBody>
          <a:bodyPr lIns="0" tIns="0" rIns="0" bIns="731520" anchor="ctr" anchorCtr="0">
            <a:noAutofit/>
          </a:bodyPr>
          <a:lstStyle>
            <a:lvl1pPr marL="0" indent="0" algn="ctr">
              <a:lnSpc>
                <a:spcPct val="100000"/>
              </a:lnSpc>
              <a:buNone/>
              <a:defRPr sz="600" b="1">
                <a:solidFill>
                  <a:schemeClr val="bg1"/>
                </a:solidFill>
                <a:latin typeface="Roboto" panose="02000000000000000000" pitchFamily="2" charset="0"/>
                <a:ea typeface="Roboto" panose="02000000000000000000" pitchFamily="2" charset="0"/>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a:prstGeom prst="rect">
            <a:avLst/>
          </a:prstGeom>
        </p:spPr>
        <p:txBody>
          <a:bodyPr/>
          <a:lstStyle>
            <a:lvl1pPr marL="0" indent="0" algn="ctr">
              <a:spcBef>
                <a:spcPts val="0"/>
              </a:spcBef>
              <a:buNone/>
              <a:defRPr sz="1800">
                <a:latin typeface="Roboto" panose="02000000000000000000" pitchFamily="2" charset="0"/>
                <a:ea typeface="Roboto" panose="02000000000000000000" pitchFamily="2" charset="0"/>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prstGeom prst="rect">
            <a:avLst/>
          </a:prstGeom>
          <a:gradFill>
            <a:gsLst>
              <a:gs pos="100000">
                <a:srgbClr val="D4EC8E"/>
              </a:gs>
              <a:gs pos="0">
                <a:srgbClr val="8DE971"/>
              </a:gs>
            </a:gsLst>
            <a:lin ang="18900000" scaled="1"/>
          </a:gradFill>
        </p:spPr>
        <p:txBody>
          <a:bodyPr lIns="0" tIns="0" rIns="0" bIns="731520" anchor="ctr" anchorCtr="0">
            <a:noAutofit/>
          </a:bodyPr>
          <a:lstStyle>
            <a:lvl1pPr marL="0" indent="0" algn="ctr">
              <a:lnSpc>
                <a:spcPct val="100000"/>
              </a:lnSpc>
              <a:buNone/>
              <a:defRPr sz="600" b="1">
                <a:solidFill>
                  <a:srgbClr val="000000"/>
                </a:solidFill>
                <a:latin typeface="Roboto" panose="02000000000000000000" pitchFamily="2" charset="0"/>
                <a:ea typeface="Roboto" panose="02000000000000000000" pitchFamily="2" charset="0"/>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a:prstGeom prst="rect">
            <a:avLst/>
          </a:prstGeom>
        </p:spPr>
        <p:txBody>
          <a:bodyPr/>
          <a:lstStyle>
            <a:lvl1pPr marL="0" indent="0" algn="ctr">
              <a:spcBef>
                <a:spcPts val="0"/>
              </a:spcBef>
              <a:buNone/>
              <a:defRPr sz="1800">
                <a:latin typeface="Roboto" panose="02000000000000000000" pitchFamily="2" charset="0"/>
                <a:ea typeface="Roboto" panose="02000000000000000000" pitchFamily="2" charset="0"/>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prstGeom prst="rect">
            <a:avLst/>
          </a:prstGeom>
          <a:gradFill>
            <a:gsLst>
              <a:gs pos="100000">
                <a:srgbClr val="B9DCD2"/>
              </a:gs>
              <a:gs pos="0">
                <a:srgbClr val="8DE971"/>
              </a:gs>
            </a:gsLst>
            <a:lin ang="18900000" scaled="1"/>
          </a:gradFill>
        </p:spPr>
        <p:txBody>
          <a:bodyPr lIns="0" tIns="0" rIns="0" bIns="731520" anchor="ctr" anchorCtr="0">
            <a:noAutofit/>
          </a:bodyPr>
          <a:lstStyle>
            <a:lvl1pPr marL="0" indent="0" algn="ctr">
              <a:lnSpc>
                <a:spcPct val="100000"/>
              </a:lnSpc>
              <a:buNone/>
              <a:defRPr sz="600" b="1">
                <a:solidFill>
                  <a:schemeClr val="bg1"/>
                </a:solidFill>
                <a:latin typeface="Roboto" panose="02000000000000000000" pitchFamily="2" charset="0"/>
                <a:ea typeface="Roboto" panose="02000000000000000000" pitchFamily="2" charset="0"/>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a:prstGeom prst="rect">
            <a:avLst/>
          </a:prstGeom>
        </p:spPr>
        <p:txBody>
          <a:bodyPr/>
          <a:lstStyle>
            <a:lvl1pPr marL="0" indent="0" algn="ctr">
              <a:spcBef>
                <a:spcPts val="0"/>
              </a:spcBef>
              <a:buNone/>
              <a:defRPr sz="1800">
                <a:latin typeface="Roboto" panose="02000000000000000000" pitchFamily="2" charset="0"/>
                <a:ea typeface="Roboto" panose="02000000000000000000" pitchFamily="2" charset="0"/>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prstGeom prst="rect">
            <a:avLst/>
          </a:prstGeom>
          <a:gradFill>
            <a:gsLst>
              <a:gs pos="0">
                <a:srgbClr val="D4EC8E"/>
              </a:gs>
              <a:gs pos="100000">
                <a:srgbClr val="B9DCD2"/>
              </a:gs>
            </a:gsLst>
            <a:lin ang="18900000" scaled="1"/>
          </a:gradFill>
        </p:spPr>
        <p:txBody>
          <a:bodyPr lIns="0" tIns="0" rIns="0" bIns="731520" anchor="ctr" anchorCtr="0">
            <a:noAutofit/>
          </a:bodyPr>
          <a:lstStyle>
            <a:lvl1pPr marL="0" indent="0" algn="ctr">
              <a:lnSpc>
                <a:spcPct val="100000"/>
              </a:lnSpc>
              <a:buNone/>
              <a:defRPr sz="600" b="1">
                <a:solidFill>
                  <a:srgbClr val="000000"/>
                </a:solidFill>
                <a:latin typeface="Roboto" panose="02000000000000000000" pitchFamily="2" charset="0"/>
                <a:ea typeface="Roboto" panose="02000000000000000000" pitchFamily="2" charset="0"/>
                <a:cs typeface="Segoe UI" panose="020B0502040204020203" pitchFamily="34" charset="0"/>
              </a:defRPr>
            </a:lvl1pPr>
          </a:lstStyle>
          <a:p>
            <a:r>
              <a:rPr lang="en-US" dirty="0"/>
              <a:t>Dag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39194132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fade">
                                      <p:cBhvr>
                                        <p:cTn id="15" dur="500"/>
                                        <p:tgtEl>
                                          <p:spTgt spid="14">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6">
                                            <p:txEl>
                                              <p:pRg st="0" end="0"/>
                                            </p:txEl>
                                          </p:spTgt>
                                        </p:tgtEl>
                                        <p:attrNameLst>
                                          <p:attrName>style.visibility</p:attrName>
                                        </p:attrNameLst>
                                      </p:cBhvr>
                                      <p:to>
                                        <p:strVal val="visible"/>
                                      </p:to>
                                    </p:set>
                                    <p:animEffect transition="in" filter="fade">
                                      <p:cBhvr>
                                        <p:cTn id="23" dur="500"/>
                                        <p:tgtEl>
                                          <p:spTgt spid="16">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8">
                                            <p:txEl>
                                              <p:pRg st="0" end="0"/>
                                            </p:txEl>
                                          </p:spTgt>
                                        </p:tgtEl>
                                        <p:attrNameLst>
                                          <p:attrName>style.visibility</p:attrName>
                                        </p:attrNameLst>
                                      </p:cBhvr>
                                      <p:to>
                                        <p:strVal val="visible"/>
                                      </p:to>
                                    </p:set>
                                    <p:animEffect transition="in" filter="fade">
                                      <p:cBhvr>
                                        <p:cTn id="31" dur="500"/>
                                        <p:tgtEl>
                                          <p:spTgt spid="18">
                                            <p:txEl>
                                              <p:pRg st="0" end="0"/>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0" presetClass="entr" presetSubtype="0" fill="hold" nodeType="click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animBg="1"/>
      <p:bldP spid="14" grpId="0" build="p">
        <p:tmplLst>
          <p:tmpl lvl="1">
            <p:tnLst>
              <p:par>
                <p:cTn presetID="10" presetClass="entr" presetSubtype="0" fill="hold" nodeType="click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animBg="1"/>
      <p:bldP spid="16" grpId="0" build="p">
        <p:tmplLst>
          <p:tmpl lvl="1">
            <p:tnLst>
              <p:par>
                <p:cTn presetID="10" presetClass="entr" presetSubtype="0" fill="hold" nodeType="click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animBg="1"/>
      <p:bldP spid="18" grpId="0" build="p">
        <p:tmplLst>
          <p:tmpl lvl="1">
            <p:tnLst>
              <p:par>
                <p:cTn presetID="10" presetClass="entr" presetSubtype="0" fill="hold" nodeType="click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animBg="1"/>
    </p:bldLst>
  </p:timing>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esenter Profile">
    <p:spTree>
      <p:nvGrpSpPr>
        <p:cNvPr id="1" name=""/>
        <p:cNvGrpSpPr/>
        <p:nvPr/>
      </p:nvGrpSpPr>
      <p:grpSpPr>
        <a:xfrm>
          <a:off x="0" y="0"/>
          <a:ext cx="0" cy="0"/>
          <a:chOff x="0" y="0"/>
          <a:chExt cx="0" cy="0"/>
        </a:xfrm>
      </p:grpSpPr>
      <p:sp>
        <p:nvSpPr>
          <p:cNvPr id="6" name="Rectangle: Rounded Corners 4">
            <a:extLst>
              <a:ext uri="{FF2B5EF4-FFF2-40B4-BE49-F238E27FC236}">
                <a16:creationId xmlns:a16="http://schemas.microsoft.com/office/drawing/2014/main" id="{9D2D11EE-2CF1-46E8-81AD-A8ADDE101B19}"/>
              </a:ext>
              <a:ext uri="{C183D7F6-B498-43B3-948B-1728B52AA6E4}">
                <adec:decorative xmlns:adec="http://schemas.microsoft.com/office/drawing/2017/decorative" val="1"/>
              </a:ext>
            </a:extLst>
          </p:cNvPr>
          <p:cNvSpPr/>
          <p:nvPr userDrawn="1"/>
        </p:nvSpPr>
        <p:spPr bwMode="auto">
          <a:xfrm>
            <a:off x="5552420" y="516750"/>
            <a:ext cx="6083231" cy="3348667"/>
          </a:xfrm>
          <a:prstGeom prst="roundRect">
            <a:avLst>
              <a:gd name="adj" fmla="val 1033"/>
            </a:avLst>
          </a:prstGeom>
          <a:solidFill>
            <a:srgbClr val="262626"/>
          </a:solidFill>
          <a:ln>
            <a:noFill/>
            <a:headEnd type="none" w="med" len="med"/>
            <a:tailEnd type="none" w="med" len="med"/>
          </a:ln>
          <a:effectLst>
            <a:outerShdw blurRad="63500" dist="127000" dir="2700000" algn="tl" rotWithShape="0">
              <a:prstClr val="black">
                <a:alpha val="5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a:endParaRPr lang="en-US" sz="2000" kern="0" dirty="0">
              <a:solidFill>
                <a:schemeClr val="tx1"/>
              </a:solidFill>
              <a:latin typeface="Roboto" panose="02000000000000000000" pitchFamily="2" charset="0"/>
              <a:ea typeface="Roboto" panose="02000000000000000000" pitchFamily="2" charset="0"/>
              <a:cs typeface="Segoe UI Semibold" panose="020B0702040204020203" pitchFamily="34" charset="0"/>
            </a:endParaRPr>
          </a:p>
        </p:txBody>
      </p:sp>
      <p:sp>
        <p:nvSpPr>
          <p:cNvPr id="12" name="Picture Placeholder 12">
            <a:extLst>
              <a:ext uri="{FF2B5EF4-FFF2-40B4-BE49-F238E27FC236}">
                <a16:creationId xmlns:a16="http://schemas.microsoft.com/office/drawing/2014/main" id="{0410CF03-95A9-4FED-BA63-3AE501037C61}"/>
              </a:ext>
            </a:extLst>
          </p:cNvPr>
          <p:cNvSpPr txBox="1">
            <a:spLocks/>
          </p:cNvSpPr>
          <p:nvPr userDrawn="1"/>
        </p:nvSpPr>
        <p:spPr>
          <a:xfrm>
            <a:off x="1498086" y="1915270"/>
            <a:ext cx="1546282" cy="1531888"/>
          </a:xfrm>
          <a:prstGeom prst="ellipse">
            <a:avLst/>
          </a:prstGeom>
          <a:gradFill>
            <a:gsLst>
              <a:gs pos="22000">
                <a:srgbClr val="00B0F0"/>
              </a:gs>
              <a:gs pos="93000">
                <a:srgbClr val="8DE971"/>
              </a:gs>
              <a:gs pos="70000">
                <a:schemeClr val="bg1">
                  <a:alpha val="40000"/>
                </a:schemeClr>
              </a:gs>
            </a:gsLst>
            <a:path path="circle">
              <a:fillToRect l="100000" t="100000"/>
            </a:path>
          </a:gradFill>
          <a:ln w="25400">
            <a:noFill/>
          </a:ln>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uk-UA" sz="1800" kern="1200" spc="0" baseline="0" dirty="0">
                <a:solidFill>
                  <a:schemeClr val="tx1"/>
                </a:solidFill>
                <a:latin typeface="+mn-ea"/>
                <a:ea typeface="+mn-ea"/>
                <a:cs typeface="+mn-cs"/>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1000" dirty="0">
              <a:latin typeface="Roboto" panose="02000000000000000000" pitchFamily="2" charset="0"/>
              <a:ea typeface="Roboto" panose="02000000000000000000" pitchFamily="2" charset="0"/>
            </a:endParaRPr>
          </a:p>
        </p:txBody>
      </p:sp>
      <p:sp>
        <p:nvSpPr>
          <p:cNvPr id="14" name="Rectangle: Rounded Corners 4">
            <a:extLst>
              <a:ext uri="{FF2B5EF4-FFF2-40B4-BE49-F238E27FC236}">
                <a16:creationId xmlns:a16="http://schemas.microsoft.com/office/drawing/2014/main" id="{8C2200BD-7993-4BF6-B166-959CFFCF870E}"/>
              </a:ext>
              <a:ext uri="{C183D7F6-B498-43B3-948B-1728B52AA6E4}">
                <adec:decorative xmlns:adec="http://schemas.microsoft.com/office/drawing/2017/decorative" val="1"/>
              </a:ext>
            </a:extLst>
          </p:cNvPr>
          <p:cNvSpPr/>
          <p:nvPr userDrawn="1"/>
        </p:nvSpPr>
        <p:spPr bwMode="auto">
          <a:xfrm>
            <a:off x="5552420" y="4150696"/>
            <a:ext cx="6083231" cy="2296882"/>
          </a:xfrm>
          <a:prstGeom prst="roundRect">
            <a:avLst>
              <a:gd name="adj" fmla="val 1637"/>
            </a:avLst>
          </a:prstGeom>
          <a:solidFill>
            <a:srgbClr val="262626"/>
          </a:solidFill>
          <a:ln>
            <a:noFill/>
            <a:headEnd type="none" w="med" len="med"/>
            <a:tailEnd type="none" w="med" len="med"/>
          </a:ln>
          <a:effectLst>
            <a:outerShdw blurRad="63500" dist="127000" dir="2700000" algn="tl" rotWithShape="0">
              <a:prstClr val="black">
                <a:alpha val="5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a:endParaRPr lang="en-US" sz="2000" kern="0" dirty="0">
              <a:solidFill>
                <a:schemeClr val="tx1"/>
              </a:solidFill>
              <a:latin typeface="Roboto" panose="02000000000000000000" pitchFamily="2" charset="0"/>
              <a:ea typeface="Roboto" panose="02000000000000000000" pitchFamily="2" charset="0"/>
              <a:cs typeface="Segoe UI Semibold" panose="020B0702040204020203" pitchFamily="34" charset="0"/>
            </a:endParaRPr>
          </a:p>
        </p:txBody>
      </p:sp>
      <p:sp>
        <p:nvSpPr>
          <p:cNvPr id="18" name="Picture Placeholder 12">
            <a:extLst>
              <a:ext uri="{FF2B5EF4-FFF2-40B4-BE49-F238E27FC236}">
                <a16:creationId xmlns:a16="http://schemas.microsoft.com/office/drawing/2014/main" id="{005F891D-1DAA-461C-9A7E-AA10C5A0C934}"/>
              </a:ext>
            </a:extLst>
          </p:cNvPr>
          <p:cNvSpPr>
            <a:spLocks noGrp="1"/>
          </p:cNvSpPr>
          <p:nvPr>
            <p:ph type="pic" sz="quarter" idx="18" hasCustomPrompt="1"/>
          </p:nvPr>
        </p:nvSpPr>
        <p:spPr>
          <a:xfrm>
            <a:off x="1498086" y="1925539"/>
            <a:ext cx="1546282" cy="1513730"/>
          </a:xfrm>
          <a:prstGeom prst="ellipse">
            <a:avLst/>
          </a:prstGeom>
          <a:ln w="25400">
            <a:noFill/>
          </a:ln>
        </p:spPr>
        <p:txBody>
          <a:bodyPr/>
          <a:lstStyle>
            <a:lvl1pPr marL="0" indent="0">
              <a:buNone/>
              <a:defRPr lang="uk-UA" sz="900" kern="1200" baseline="0" dirty="0">
                <a:solidFill>
                  <a:schemeClr val="tx1"/>
                </a:solidFill>
                <a:latin typeface="Roboto" panose="02000000000000000000" pitchFamily="2" charset="0"/>
                <a:ea typeface="Roboto" panose="02000000000000000000" pitchFamily="2" charset="0"/>
                <a:cs typeface="+mn-cs"/>
              </a:defRPr>
            </a:lvl1pPr>
          </a:lstStyle>
          <a:p>
            <a:r>
              <a:rPr lang="en-US" altLang="zh-CN" dirty="0"/>
              <a:t>Click icon to add your own photo</a:t>
            </a:r>
            <a:endParaRPr lang="uk-UA" dirty="0"/>
          </a:p>
        </p:txBody>
      </p:sp>
      <p:sp>
        <p:nvSpPr>
          <p:cNvPr id="23" name="Freeform 269">
            <a:extLst>
              <a:ext uri="{FF2B5EF4-FFF2-40B4-BE49-F238E27FC236}">
                <a16:creationId xmlns:a16="http://schemas.microsoft.com/office/drawing/2014/main" id="{ECDF92A1-BC36-49B0-AFB3-6528B439B947}"/>
              </a:ext>
            </a:extLst>
          </p:cNvPr>
          <p:cNvSpPr>
            <a:spLocks noEditPoints="1"/>
          </p:cNvSpPr>
          <p:nvPr userDrawn="1"/>
        </p:nvSpPr>
        <p:spPr bwMode="auto">
          <a:xfrm>
            <a:off x="785210" y="4419715"/>
            <a:ext cx="365760" cy="365760"/>
          </a:xfrm>
          <a:custGeom>
            <a:avLst/>
            <a:gdLst>
              <a:gd name="T0" fmla="*/ 64 w 176"/>
              <a:gd name="T1" fmla="*/ 56 h 176"/>
              <a:gd name="T2" fmla="*/ 56 w 176"/>
              <a:gd name="T3" fmla="*/ 64 h 176"/>
              <a:gd name="T4" fmla="*/ 64 w 176"/>
              <a:gd name="T5" fmla="*/ 72 h 176"/>
              <a:gd name="T6" fmla="*/ 72 w 176"/>
              <a:gd name="T7" fmla="*/ 64 h 176"/>
              <a:gd name="T8" fmla="*/ 64 w 176"/>
              <a:gd name="T9" fmla="*/ 56 h 176"/>
              <a:gd name="T10" fmla="*/ 56 w 176"/>
              <a:gd name="T11" fmla="*/ 120 h 176"/>
              <a:gd name="T12" fmla="*/ 72 w 176"/>
              <a:gd name="T13" fmla="*/ 120 h 176"/>
              <a:gd name="T14" fmla="*/ 72 w 176"/>
              <a:gd name="T15" fmla="*/ 76 h 176"/>
              <a:gd name="T16" fmla="*/ 56 w 176"/>
              <a:gd name="T17" fmla="*/ 76 h 176"/>
              <a:gd name="T18" fmla="*/ 56 w 176"/>
              <a:gd name="T19" fmla="*/ 120 h 176"/>
              <a:gd name="T20" fmla="*/ 109 w 176"/>
              <a:gd name="T21" fmla="*/ 76 h 176"/>
              <a:gd name="T22" fmla="*/ 96 w 176"/>
              <a:gd name="T23" fmla="*/ 83 h 176"/>
              <a:gd name="T24" fmla="*/ 96 w 176"/>
              <a:gd name="T25" fmla="*/ 76 h 176"/>
              <a:gd name="T26" fmla="*/ 80 w 176"/>
              <a:gd name="T27" fmla="*/ 76 h 176"/>
              <a:gd name="T28" fmla="*/ 80 w 176"/>
              <a:gd name="T29" fmla="*/ 120 h 176"/>
              <a:gd name="T30" fmla="*/ 96 w 176"/>
              <a:gd name="T31" fmla="*/ 120 h 176"/>
              <a:gd name="T32" fmla="*/ 96 w 176"/>
              <a:gd name="T33" fmla="*/ 96 h 176"/>
              <a:gd name="T34" fmla="*/ 103 w 176"/>
              <a:gd name="T35" fmla="*/ 88 h 176"/>
              <a:gd name="T36" fmla="*/ 108 w 176"/>
              <a:gd name="T37" fmla="*/ 96 h 176"/>
              <a:gd name="T38" fmla="*/ 108 w 176"/>
              <a:gd name="T39" fmla="*/ 120 h 176"/>
              <a:gd name="T40" fmla="*/ 124 w 176"/>
              <a:gd name="T41" fmla="*/ 120 h 176"/>
              <a:gd name="T42" fmla="*/ 124 w 176"/>
              <a:gd name="T43" fmla="*/ 96 h 176"/>
              <a:gd name="T44" fmla="*/ 109 w 176"/>
              <a:gd name="T45" fmla="*/ 76 h 176"/>
              <a:gd name="T46" fmla="*/ 88 w 176"/>
              <a:gd name="T47" fmla="*/ 0 h 176"/>
              <a:gd name="T48" fmla="*/ 0 w 176"/>
              <a:gd name="T49" fmla="*/ 88 h 176"/>
              <a:gd name="T50" fmla="*/ 88 w 176"/>
              <a:gd name="T51" fmla="*/ 176 h 176"/>
              <a:gd name="T52" fmla="*/ 176 w 176"/>
              <a:gd name="T53" fmla="*/ 88 h 176"/>
              <a:gd name="T54" fmla="*/ 88 w 176"/>
              <a:gd name="T55" fmla="*/ 0 h 176"/>
              <a:gd name="T56" fmla="*/ 88 w 176"/>
              <a:gd name="T57" fmla="*/ 168 h 176"/>
              <a:gd name="T58" fmla="*/ 8 w 176"/>
              <a:gd name="T59" fmla="*/ 88 h 176"/>
              <a:gd name="T60" fmla="*/ 88 w 176"/>
              <a:gd name="T61" fmla="*/ 8 h 176"/>
              <a:gd name="T62" fmla="*/ 168 w 176"/>
              <a:gd name="T63" fmla="*/ 88 h 176"/>
              <a:gd name="T64" fmla="*/ 88 w 176"/>
              <a:gd name="T6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76">
                <a:moveTo>
                  <a:pt x="64" y="56"/>
                </a:moveTo>
                <a:cubicBezTo>
                  <a:pt x="60" y="56"/>
                  <a:pt x="56" y="60"/>
                  <a:pt x="56" y="64"/>
                </a:cubicBezTo>
                <a:cubicBezTo>
                  <a:pt x="56" y="68"/>
                  <a:pt x="60" y="72"/>
                  <a:pt x="64" y="72"/>
                </a:cubicBezTo>
                <a:cubicBezTo>
                  <a:pt x="68" y="72"/>
                  <a:pt x="72" y="68"/>
                  <a:pt x="72" y="64"/>
                </a:cubicBezTo>
                <a:cubicBezTo>
                  <a:pt x="72" y="60"/>
                  <a:pt x="68" y="56"/>
                  <a:pt x="64" y="56"/>
                </a:cubicBezTo>
                <a:moveTo>
                  <a:pt x="56" y="120"/>
                </a:moveTo>
                <a:cubicBezTo>
                  <a:pt x="72" y="120"/>
                  <a:pt x="72" y="120"/>
                  <a:pt x="72" y="120"/>
                </a:cubicBezTo>
                <a:cubicBezTo>
                  <a:pt x="72" y="76"/>
                  <a:pt x="72" y="76"/>
                  <a:pt x="72" y="76"/>
                </a:cubicBezTo>
                <a:cubicBezTo>
                  <a:pt x="56" y="76"/>
                  <a:pt x="56" y="76"/>
                  <a:pt x="56" y="76"/>
                </a:cubicBezTo>
                <a:lnTo>
                  <a:pt x="56" y="120"/>
                </a:lnTo>
                <a:close/>
                <a:moveTo>
                  <a:pt x="109" y="76"/>
                </a:moveTo>
                <a:cubicBezTo>
                  <a:pt x="98" y="76"/>
                  <a:pt x="96" y="83"/>
                  <a:pt x="96" y="83"/>
                </a:cubicBezTo>
                <a:cubicBezTo>
                  <a:pt x="96" y="76"/>
                  <a:pt x="96" y="76"/>
                  <a:pt x="96" y="76"/>
                </a:cubicBezTo>
                <a:cubicBezTo>
                  <a:pt x="80" y="76"/>
                  <a:pt x="80" y="76"/>
                  <a:pt x="80" y="76"/>
                </a:cubicBezTo>
                <a:cubicBezTo>
                  <a:pt x="80" y="120"/>
                  <a:pt x="80" y="120"/>
                  <a:pt x="80" y="120"/>
                </a:cubicBezTo>
                <a:cubicBezTo>
                  <a:pt x="96" y="120"/>
                  <a:pt x="96" y="120"/>
                  <a:pt x="96" y="120"/>
                </a:cubicBezTo>
                <a:cubicBezTo>
                  <a:pt x="96" y="96"/>
                  <a:pt x="96" y="96"/>
                  <a:pt x="96" y="96"/>
                </a:cubicBezTo>
                <a:cubicBezTo>
                  <a:pt x="96" y="96"/>
                  <a:pt x="96" y="88"/>
                  <a:pt x="103" y="88"/>
                </a:cubicBezTo>
                <a:cubicBezTo>
                  <a:pt x="107" y="88"/>
                  <a:pt x="108" y="92"/>
                  <a:pt x="108" y="96"/>
                </a:cubicBezTo>
                <a:cubicBezTo>
                  <a:pt x="108" y="120"/>
                  <a:pt x="108" y="120"/>
                  <a:pt x="108" y="120"/>
                </a:cubicBezTo>
                <a:cubicBezTo>
                  <a:pt x="124" y="120"/>
                  <a:pt x="124" y="120"/>
                  <a:pt x="124" y="120"/>
                </a:cubicBezTo>
                <a:cubicBezTo>
                  <a:pt x="124" y="96"/>
                  <a:pt x="124" y="96"/>
                  <a:pt x="124" y="96"/>
                </a:cubicBezTo>
                <a:cubicBezTo>
                  <a:pt x="124" y="83"/>
                  <a:pt x="119" y="76"/>
                  <a:pt x="109" y="76"/>
                </a:cubicBezTo>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168"/>
                </a:moveTo>
                <a:cubicBezTo>
                  <a:pt x="44" y="168"/>
                  <a:pt x="8" y="132"/>
                  <a:pt x="8" y="88"/>
                </a:cubicBezTo>
                <a:cubicBezTo>
                  <a:pt x="8" y="44"/>
                  <a:pt x="44" y="8"/>
                  <a:pt x="88" y="8"/>
                </a:cubicBezTo>
                <a:cubicBezTo>
                  <a:pt x="132" y="8"/>
                  <a:pt x="168" y="44"/>
                  <a:pt x="168" y="88"/>
                </a:cubicBezTo>
                <a:cubicBezTo>
                  <a:pt x="168" y="132"/>
                  <a:pt x="132" y="168"/>
                  <a:pt x="88" y="168"/>
                </a:cubicBezTo>
              </a:path>
            </a:pathLst>
          </a:custGeom>
          <a:gradFill>
            <a:gsLst>
              <a:gs pos="22000">
                <a:srgbClr val="00B0F0"/>
              </a:gs>
              <a:gs pos="93000">
                <a:srgbClr val="8DE971"/>
              </a:gs>
            </a:gsLst>
            <a:path path="circle">
              <a:fillToRect l="100000" t="100000"/>
            </a:path>
          </a:gradFill>
          <a:ln>
            <a:noFill/>
          </a:ln>
        </p:spPr>
        <p:txBody>
          <a:bodyPr vert="horz" wrap="square" lIns="91440" tIns="45720" rIns="91440" bIns="45720" numCol="1" anchor="t" anchorCtr="0" compatLnSpc="1">
            <a:prstTxWarp prst="textNoShape">
              <a:avLst/>
            </a:prstTxWarp>
          </a:bodyPr>
          <a:lstStyle/>
          <a:p>
            <a:endParaRPr lang="uk-UA" dirty="0">
              <a:latin typeface="Roboto" panose="02000000000000000000" pitchFamily="2" charset="0"/>
              <a:ea typeface="Roboto" panose="02000000000000000000" pitchFamily="2" charset="0"/>
            </a:endParaRPr>
          </a:p>
        </p:txBody>
      </p:sp>
      <p:sp>
        <p:nvSpPr>
          <p:cNvPr id="40" name="Title 1">
            <a:extLst>
              <a:ext uri="{FF2B5EF4-FFF2-40B4-BE49-F238E27FC236}">
                <a16:creationId xmlns:a16="http://schemas.microsoft.com/office/drawing/2014/main" id="{35B7DC08-C999-40B0-8B5C-AFCFCC2A35CA}"/>
              </a:ext>
            </a:extLst>
          </p:cNvPr>
          <p:cNvSpPr>
            <a:spLocks noGrp="1"/>
          </p:cNvSpPr>
          <p:nvPr>
            <p:ph type="title" hasCustomPrompt="1"/>
          </p:nvPr>
        </p:nvSpPr>
        <p:spPr>
          <a:xfrm>
            <a:off x="585217" y="452089"/>
            <a:ext cx="4401650" cy="553998"/>
          </a:xfrm>
          <a:prstGeom prst="rect">
            <a:avLst/>
          </a:prstGeom>
        </p:spPr>
        <p:txBody>
          <a:bodyPr/>
          <a:lstStyle>
            <a:lvl1pPr>
              <a:defRPr b="1">
                <a:gradFill>
                  <a:gsLst>
                    <a:gs pos="22000">
                      <a:srgbClr val="00B0F0"/>
                    </a:gs>
                    <a:gs pos="93000">
                      <a:srgbClr val="8DE971"/>
                    </a:gs>
                  </a:gsLst>
                  <a:path path="circle">
                    <a:fillToRect l="100000" t="100000"/>
                  </a:path>
                </a:gradFill>
                <a:latin typeface="Roboto" panose="02000000000000000000" pitchFamily="2" charset="0"/>
                <a:ea typeface="Roboto" panose="02000000000000000000" pitchFamily="2" charset="0"/>
              </a:defRPr>
            </a:lvl1pPr>
          </a:lstStyle>
          <a:p>
            <a:r>
              <a:rPr lang="en-US" dirty="0"/>
              <a:t>P</a:t>
            </a:r>
            <a:r>
              <a:rPr lang="en-US" altLang="zh-CN" dirty="0"/>
              <a:t>resenter Profile</a:t>
            </a:r>
            <a:endParaRPr lang="en-US" dirty="0"/>
          </a:p>
        </p:txBody>
      </p:sp>
      <p:sp>
        <p:nvSpPr>
          <p:cNvPr id="10" name="Text Placeholder 8">
            <a:extLst>
              <a:ext uri="{FF2B5EF4-FFF2-40B4-BE49-F238E27FC236}">
                <a16:creationId xmlns:a16="http://schemas.microsoft.com/office/drawing/2014/main" id="{73A1E510-DB3C-451D-8ADF-66EC95CC1D0C}"/>
              </a:ext>
            </a:extLst>
          </p:cNvPr>
          <p:cNvSpPr>
            <a:spLocks noGrp="1"/>
          </p:cNvSpPr>
          <p:nvPr>
            <p:ph type="body" sz="quarter" idx="15"/>
          </p:nvPr>
        </p:nvSpPr>
        <p:spPr>
          <a:xfrm>
            <a:off x="5875599" y="1225550"/>
            <a:ext cx="5529002" cy="2413000"/>
          </a:xfrm>
          <a:prstGeom prst="rect">
            <a:avLst/>
          </a:prstGeom>
        </p:spPr>
        <p:txBody>
          <a:bodyPr/>
          <a:lstStyle>
            <a:lvl1pPr>
              <a:defRPr sz="1800">
                <a:latin typeface="Roboto" panose="02000000000000000000" pitchFamily="2" charset="0"/>
                <a:ea typeface="Roboto" panose="02000000000000000000" pitchFamily="2" charset="0"/>
              </a:defRPr>
            </a:lvl1pPr>
          </a:lstStyle>
          <a:p>
            <a:endParaRPr lang="en-US" dirty="0">
              <a:latin typeface="Roboto" panose="02000000000000000000" pitchFamily="2" charset="0"/>
              <a:ea typeface="Roboto" panose="02000000000000000000" pitchFamily="2" charset="0"/>
            </a:endParaRPr>
          </a:p>
        </p:txBody>
      </p:sp>
      <p:sp>
        <p:nvSpPr>
          <p:cNvPr id="11" name="Text Placeholder 8">
            <a:extLst>
              <a:ext uri="{FF2B5EF4-FFF2-40B4-BE49-F238E27FC236}">
                <a16:creationId xmlns:a16="http://schemas.microsoft.com/office/drawing/2014/main" id="{93AB5C32-2643-4CF7-94D9-D4A487AB8A3E}"/>
              </a:ext>
            </a:extLst>
          </p:cNvPr>
          <p:cNvSpPr>
            <a:spLocks noGrp="1"/>
          </p:cNvSpPr>
          <p:nvPr>
            <p:ph type="body" sz="quarter" idx="19"/>
          </p:nvPr>
        </p:nvSpPr>
        <p:spPr>
          <a:xfrm>
            <a:off x="5875599" y="4785475"/>
            <a:ext cx="2721554" cy="1431175"/>
          </a:xfrm>
          <a:prstGeom prst="rect">
            <a:avLst/>
          </a:prstGeom>
        </p:spPr>
        <p:txBody>
          <a:bodyPr/>
          <a:lstStyle>
            <a:lvl1pPr>
              <a:defRPr sz="1800">
                <a:latin typeface="Roboto" panose="02000000000000000000" pitchFamily="2" charset="0"/>
                <a:ea typeface="Roboto" panose="02000000000000000000" pitchFamily="2" charset="0"/>
              </a:defRPr>
            </a:lvl1pPr>
          </a:lstStyle>
          <a:p>
            <a:endParaRPr lang="en-US" dirty="0">
              <a:latin typeface="Roboto" panose="02000000000000000000" pitchFamily="2" charset="0"/>
              <a:ea typeface="Roboto" panose="02000000000000000000" pitchFamily="2" charset="0"/>
            </a:endParaRPr>
          </a:p>
        </p:txBody>
      </p:sp>
      <p:sp>
        <p:nvSpPr>
          <p:cNvPr id="13" name="TextBox 12">
            <a:extLst>
              <a:ext uri="{FF2B5EF4-FFF2-40B4-BE49-F238E27FC236}">
                <a16:creationId xmlns:a16="http://schemas.microsoft.com/office/drawing/2014/main" id="{3E58F262-2FD4-49BB-900C-46980069DBA7}"/>
              </a:ext>
            </a:extLst>
          </p:cNvPr>
          <p:cNvSpPr txBox="1"/>
          <p:nvPr userDrawn="1"/>
        </p:nvSpPr>
        <p:spPr>
          <a:xfrm>
            <a:off x="5828184" y="802029"/>
            <a:ext cx="5170998" cy="276999"/>
          </a:xfrm>
          <a:prstGeom prst="rect">
            <a:avLst/>
          </a:prstGeom>
          <a:noFill/>
        </p:spPr>
        <p:txBody>
          <a:bodyPr wrap="square" lIns="0" tIns="0" rIns="0" bIns="0" anchor="b" anchorCtr="0">
            <a:spAutoFit/>
          </a:bodyPr>
          <a:lstStyle/>
          <a:p>
            <a:pPr lvl="0" defTabSz="914400">
              <a:defRPr/>
            </a:pPr>
            <a:r>
              <a:rPr lang="en-US" sz="1800" b="1" dirty="0">
                <a:gradFill>
                  <a:gsLst>
                    <a:gs pos="100000">
                      <a:srgbClr val="8DE971"/>
                    </a:gs>
                    <a:gs pos="10000">
                      <a:srgbClr val="00B0F0"/>
                    </a:gs>
                  </a:gsLst>
                  <a:path path="circle">
                    <a:fillToRect l="100000" t="100000"/>
                  </a:path>
                </a:gradFill>
                <a:latin typeface="Roboto" panose="02000000000000000000" pitchFamily="2" charset="0"/>
                <a:ea typeface="Roboto" panose="02000000000000000000" pitchFamily="2" charset="0"/>
              </a:rPr>
              <a:t>Recent Projects</a:t>
            </a:r>
          </a:p>
        </p:txBody>
      </p:sp>
      <p:sp>
        <p:nvSpPr>
          <p:cNvPr id="15" name="TextBox 14">
            <a:extLst>
              <a:ext uri="{FF2B5EF4-FFF2-40B4-BE49-F238E27FC236}">
                <a16:creationId xmlns:a16="http://schemas.microsoft.com/office/drawing/2014/main" id="{1B36C7D8-C81D-4395-B9F7-F467B00407BB}"/>
              </a:ext>
            </a:extLst>
          </p:cNvPr>
          <p:cNvSpPr txBox="1"/>
          <p:nvPr userDrawn="1"/>
        </p:nvSpPr>
        <p:spPr>
          <a:xfrm>
            <a:off x="5828184" y="4421452"/>
            <a:ext cx="5170998" cy="276999"/>
          </a:xfrm>
          <a:prstGeom prst="rect">
            <a:avLst/>
          </a:prstGeom>
          <a:noFill/>
        </p:spPr>
        <p:txBody>
          <a:bodyPr wrap="square" lIns="0" tIns="0" rIns="0" bIns="0" anchor="b" anchorCtr="0">
            <a:spAutoFit/>
          </a:bodyPr>
          <a:lstStyle/>
          <a:p>
            <a:pPr lvl="0" defTabSz="914400">
              <a:defRPr/>
            </a:pPr>
            <a:r>
              <a:rPr lang="en-US" sz="1800" b="1" dirty="0">
                <a:gradFill>
                  <a:gsLst>
                    <a:gs pos="100000">
                      <a:srgbClr val="8DE971"/>
                    </a:gs>
                    <a:gs pos="10000">
                      <a:srgbClr val="00B0F0"/>
                    </a:gs>
                  </a:gsLst>
                  <a:path path="circle">
                    <a:fillToRect l="100000" t="100000"/>
                  </a:path>
                </a:gradFill>
                <a:latin typeface="Roboto" panose="02000000000000000000" pitchFamily="2" charset="0"/>
                <a:ea typeface="Roboto" panose="02000000000000000000" pitchFamily="2" charset="0"/>
              </a:rPr>
              <a:t>Key Skills</a:t>
            </a:r>
          </a:p>
        </p:txBody>
      </p:sp>
      <p:sp>
        <p:nvSpPr>
          <p:cNvPr id="16" name="Text Placeholder 8">
            <a:extLst>
              <a:ext uri="{FF2B5EF4-FFF2-40B4-BE49-F238E27FC236}">
                <a16:creationId xmlns:a16="http://schemas.microsoft.com/office/drawing/2014/main" id="{BF95F9E1-7E63-4751-A219-3903D24B9513}"/>
              </a:ext>
            </a:extLst>
          </p:cNvPr>
          <p:cNvSpPr>
            <a:spLocks noGrp="1"/>
          </p:cNvSpPr>
          <p:nvPr>
            <p:ph type="body" sz="quarter" idx="20" hasCustomPrompt="1"/>
          </p:nvPr>
        </p:nvSpPr>
        <p:spPr>
          <a:xfrm>
            <a:off x="955390" y="3663950"/>
            <a:ext cx="2623532" cy="418787"/>
          </a:xfrm>
          <a:prstGeom prst="rect">
            <a:avLst/>
          </a:prstGeom>
        </p:spPr>
        <p:txBody>
          <a:bodyPr anchor="ctr"/>
          <a:lstStyle>
            <a:lvl1pPr marL="0" indent="0" algn="ctr">
              <a:buNone/>
              <a:defRPr sz="1800">
                <a:latin typeface="Roboto" panose="02000000000000000000" pitchFamily="2" charset="0"/>
                <a:ea typeface="Roboto" panose="02000000000000000000" pitchFamily="2" charset="0"/>
              </a:defRPr>
            </a:lvl1pPr>
          </a:lstStyle>
          <a:p>
            <a:r>
              <a:rPr lang="en-US" dirty="0">
                <a:latin typeface="Roboto" panose="02000000000000000000" pitchFamily="2" charset="0"/>
                <a:ea typeface="Roboto" panose="02000000000000000000" pitchFamily="2" charset="0"/>
              </a:rPr>
              <a:t>First Name Last Name</a:t>
            </a:r>
          </a:p>
        </p:txBody>
      </p:sp>
      <p:sp>
        <p:nvSpPr>
          <p:cNvPr id="17" name="Text Placeholder 8">
            <a:extLst>
              <a:ext uri="{FF2B5EF4-FFF2-40B4-BE49-F238E27FC236}">
                <a16:creationId xmlns:a16="http://schemas.microsoft.com/office/drawing/2014/main" id="{7688E0E7-D73B-4C30-B626-BABED471D271}"/>
              </a:ext>
            </a:extLst>
          </p:cNvPr>
          <p:cNvSpPr>
            <a:spLocks noGrp="1"/>
          </p:cNvSpPr>
          <p:nvPr>
            <p:ph type="body" sz="quarter" idx="21" hasCustomPrompt="1"/>
          </p:nvPr>
        </p:nvSpPr>
        <p:spPr>
          <a:xfrm>
            <a:off x="1336390" y="4454386"/>
            <a:ext cx="2810160" cy="296418"/>
          </a:xfrm>
          <a:prstGeom prst="rect">
            <a:avLst/>
          </a:prstGeom>
        </p:spPr>
        <p:txBody>
          <a:bodyPr anchor="ctr"/>
          <a:lstStyle>
            <a:lvl1pPr marL="0" indent="0" algn="l">
              <a:buNone/>
              <a:defRPr sz="1400">
                <a:latin typeface="Roboto" panose="02000000000000000000" pitchFamily="2" charset="0"/>
                <a:ea typeface="Roboto" panose="02000000000000000000" pitchFamily="2" charset="0"/>
              </a:defRPr>
            </a:lvl1pPr>
          </a:lstStyle>
          <a:p>
            <a:r>
              <a:rPr lang="en-US" dirty="0">
                <a:latin typeface="Roboto" panose="02000000000000000000" pitchFamily="2" charset="0"/>
                <a:ea typeface="Roboto" panose="02000000000000000000" pitchFamily="2" charset="0"/>
              </a:rPr>
              <a:t>L</a:t>
            </a:r>
            <a:r>
              <a:rPr lang="en-US" altLang="zh-CN" dirty="0">
                <a:latin typeface="Roboto" panose="02000000000000000000" pitchFamily="2" charset="0"/>
                <a:ea typeface="Roboto" panose="02000000000000000000" pitchFamily="2" charset="0"/>
              </a:rPr>
              <a:t>inkedIn link</a:t>
            </a:r>
            <a:endParaRPr lang="en-US" dirty="0">
              <a:latin typeface="Roboto" panose="02000000000000000000" pitchFamily="2" charset="0"/>
              <a:ea typeface="Roboto" panose="02000000000000000000" pitchFamily="2" charset="0"/>
            </a:endParaRPr>
          </a:p>
        </p:txBody>
      </p:sp>
      <p:sp>
        <p:nvSpPr>
          <p:cNvPr id="19" name="Text Placeholder 8">
            <a:extLst>
              <a:ext uri="{FF2B5EF4-FFF2-40B4-BE49-F238E27FC236}">
                <a16:creationId xmlns:a16="http://schemas.microsoft.com/office/drawing/2014/main" id="{EA835C6B-9DB0-46E7-BA09-0F19438346E6}"/>
              </a:ext>
            </a:extLst>
          </p:cNvPr>
          <p:cNvSpPr>
            <a:spLocks noGrp="1"/>
          </p:cNvSpPr>
          <p:nvPr>
            <p:ph type="body" sz="quarter" idx="22"/>
          </p:nvPr>
        </p:nvSpPr>
        <p:spPr>
          <a:xfrm>
            <a:off x="8727871" y="4785475"/>
            <a:ext cx="2721554" cy="1431175"/>
          </a:xfrm>
          <a:prstGeom prst="rect">
            <a:avLst/>
          </a:prstGeom>
        </p:spPr>
        <p:txBody>
          <a:bodyPr/>
          <a:lstStyle>
            <a:lvl1pPr>
              <a:defRPr sz="1800">
                <a:latin typeface="Roboto" panose="02000000000000000000" pitchFamily="2" charset="0"/>
                <a:ea typeface="Roboto" panose="02000000000000000000" pitchFamily="2" charset="0"/>
              </a:defRPr>
            </a:lvl1pPr>
          </a:lstStyle>
          <a:p>
            <a:endParaRPr lang="en-US"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2161926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nodePh="1">
                                  <p:stCondLst>
                                    <p:cond delay="0"/>
                                  </p:stCondLst>
                                  <p:endCondLst>
                                    <p:cond evt="begin" delay="0">
                                      <p:tn val="10"/>
                                    </p:cond>
                                  </p:end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nodePh="1">
                                  <p:stCondLst>
                                    <p:cond delay="0"/>
                                  </p:stCondLst>
                                  <p:endCondLst>
                                    <p:cond evt="begin" delay="0">
                                      <p:tn val="15"/>
                                    </p:cond>
                                  </p:endCondLst>
                                  <p:childTnLst>
                                    <p:set>
                                      <p:cBhvr>
                                        <p:cTn id="16" dur="1" fill="hold">
                                          <p:stCondLst>
                                            <p:cond delay="0"/>
                                          </p:stCondLst>
                                        </p:cTn>
                                        <p:tgtEl>
                                          <p:spTgt spid="19">
                                            <p:txEl>
                                              <p:pRg st="0" end="0"/>
                                            </p:txEl>
                                          </p:spTgt>
                                        </p:tgtEl>
                                        <p:attrNameLst>
                                          <p:attrName>style.visibility</p:attrName>
                                        </p:attrNameLst>
                                      </p:cBhvr>
                                      <p:to>
                                        <p:strVal val="visible"/>
                                      </p:to>
                                    </p:set>
                                    <p:animEffect transition="in" filter="fade">
                                      <p:cBhvr>
                                        <p:cTn id="17"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10" presetClass="entr" presetSubtype="0" fill="hold" nodeType="clickEffect" nodePh="1">
                  <p:stCondLst>
                    <p:cond delay="0"/>
                  </p:stCondLst>
                  <p:endCondLst>
                    <p:cond delay="0"/>
                  </p:end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p:tmplLst>
          <p:tmpl lvl="1">
            <p:tnLst>
              <p:par>
                <p:cTn presetID="10" presetClass="entr" presetSubtype="0" fill="hold" nodeType="clickEffect" nodePh="1">
                  <p:stCondLst>
                    <p:cond delay="0"/>
                  </p:stCondLst>
                  <p:endCondLst>
                    <p:cond delay="0"/>
                  </p:end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9" grpId="0" build="p">
        <p:tmplLst>
          <p:tmpl lvl="1">
            <p:tnLst>
              <p:par>
                <p:cTn presetID="10" presetClass="entr" presetSubtype="0" fill="hold" nodeType="clickEffect" nodePh="1">
                  <p:stCondLst>
                    <p:cond delay="0"/>
                  </p:stCondLst>
                  <p:endCondLst>
                    <p:cond delay="0"/>
                  </p:end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extLst mod="1">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ompany Profile">
    <p:spTree>
      <p:nvGrpSpPr>
        <p:cNvPr id="1" name=""/>
        <p:cNvGrpSpPr/>
        <p:nvPr/>
      </p:nvGrpSpPr>
      <p:grpSpPr>
        <a:xfrm>
          <a:off x="0" y="0"/>
          <a:ext cx="0" cy="0"/>
          <a:chOff x="0" y="0"/>
          <a:chExt cx="0" cy="0"/>
        </a:xfrm>
      </p:grpSpPr>
      <p:sp>
        <p:nvSpPr>
          <p:cNvPr id="34" name="Picture Placeholder 12">
            <a:extLst>
              <a:ext uri="{FF2B5EF4-FFF2-40B4-BE49-F238E27FC236}">
                <a16:creationId xmlns:a16="http://schemas.microsoft.com/office/drawing/2014/main" id="{3D9460DF-35BD-419B-9D94-B98619AF5283}"/>
              </a:ext>
            </a:extLst>
          </p:cNvPr>
          <p:cNvSpPr>
            <a:spLocks noGrp="1"/>
          </p:cNvSpPr>
          <p:nvPr>
            <p:ph type="pic" sz="quarter" idx="11" hasCustomPrompt="1"/>
          </p:nvPr>
        </p:nvSpPr>
        <p:spPr>
          <a:xfrm>
            <a:off x="1270001" y="2498745"/>
            <a:ext cx="2680203" cy="2567432"/>
          </a:xfrm>
          <a:prstGeom prst="ellipse">
            <a:avLst/>
          </a:prstGeom>
          <a:ln w="25400">
            <a:noFill/>
          </a:ln>
        </p:spPr>
        <p:txBody>
          <a:bodyPr/>
          <a:lstStyle>
            <a:lvl1pPr marL="228611" marR="0" indent="-228611" algn="l" defTabSz="914446" rtl="0" eaLnBrk="1" fontAlgn="base" latinLnBrk="0" hangingPunct="1">
              <a:lnSpc>
                <a:spcPct val="90000"/>
              </a:lnSpc>
              <a:spcBef>
                <a:spcPct val="50000"/>
              </a:spcBef>
              <a:spcAft>
                <a:spcPct val="0"/>
              </a:spcAft>
              <a:buClr>
                <a:srgbClr val="F0AB00"/>
              </a:buClr>
              <a:buSzPct val="80000"/>
              <a:buFont typeface="Arial" panose="020B0604020202020204" pitchFamily="34" charset="0"/>
              <a:buChar char="•"/>
              <a:tabLst/>
              <a:defRPr lang="en-US" sz="800" smtClean="0">
                <a:effectLst/>
                <a:latin typeface="+mj-lt"/>
              </a:defRPr>
            </a:lvl1pPr>
          </a:lstStyle>
          <a:p>
            <a:pPr marL="228611" marR="0" lvl="0" indent="-228611" algn="l" defTabSz="914446" rtl="0" eaLnBrk="1" fontAlgn="base" latinLnBrk="0" hangingPunct="1">
              <a:lnSpc>
                <a:spcPct val="90000"/>
              </a:lnSpc>
              <a:spcBef>
                <a:spcPct val="50000"/>
              </a:spcBef>
              <a:spcAft>
                <a:spcPct val="0"/>
              </a:spcAft>
              <a:buClr>
                <a:srgbClr val="F0AB00"/>
              </a:buClr>
              <a:buSzPct val="80000"/>
              <a:buFont typeface="Arial" panose="020B0604020202020204" pitchFamily="34" charset="0"/>
              <a:buChar char="•"/>
              <a:tabLst/>
              <a:defRPr/>
            </a:pPr>
            <a:r>
              <a:rPr lang="en-US" sz="733" dirty="0">
                <a:effectLst/>
                <a:latin typeface="Calibri" panose="020F0502020204030204" pitchFamily="34" charset="0"/>
                <a:ea typeface="DengXian" panose="02010600030101010101" pitchFamily="2" charset="-122"/>
                <a:cs typeface="Arial" panose="020B0604020202020204" pitchFamily="34" charset="0"/>
              </a:rPr>
              <a:t>Click the icon to add your logo centered within the circle.  Transparent or white background recommended.</a:t>
            </a:r>
          </a:p>
        </p:txBody>
      </p:sp>
      <p:sp>
        <p:nvSpPr>
          <p:cNvPr id="7" name="Title 1">
            <a:extLst>
              <a:ext uri="{FF2B5EF4-FFF2-40B4-BE49-F238E27FC236}">
                <a16:creationId xmlns:a16="http://schemas.microsoft.com/office/drawing/2014/main" id="{4D224E8C-14D4-49A5-A926-30C9F507ED9D}"/>
              </a:ext>
            </a:extLst>
          </p:cNvPr>
          <p:cNvSpPr>
            <a:spLocks noGrp="1"/>
          </p:cNvSpPr>
          <p:nvPr>
            <p:ph type="title" hasCustomPrompt="1"/>
          </p:nvPr>
        </p:nvSpPr>
        <p:spPr>
          <a:xfrm>
            <a:off x="585217" y="452089"/>
            <a:ext cx="4401650" cy="553998"/>
          </a:xfrm>
          <a:prstGeom prst="rect">
            <a:avLst/>
          </a:prstGeom>
        </p:spPr>
        <p:txBody>
          <a:bodyPr/>
          <a:lstStyle>
            <a:lvl1pPr>
              <a:defRPr b="1">
                <a:gradFill>
                  <a:gsLst>
                    <a:gs pos="22000">
                      <a:srgbClr val="00B0F0"/>
                    </a:gs>
                    <a:gs pos="93000">
                      <a:srgbClr val="8DE971"/>
                    </a:gs>
                  </a:gsLst>
                  <a:path path="circle">
                    <a:fillToRect l="100000" t="100000"/>
                  </a:path>
                </a:gradFill>
                <a:latin typeface="Roboto" panose="02000000000000000000" pitchFamily="2" charset="0"/>
                <a:ea typeface="Roboto" panose="02000000000000000000" pitchFamily="2" charset="0"/>
              </a:defRPr>
            </a:lvl1pPr>
          </a:lstStyle>
          <a:p>
            <a:r>
              <a:rPr lang="en-US" dirty="0"/>
              <a:t>Company</a:t>
            </a:r>
            <a:r>
              <a:rPr lang="en-US" altLang="zh-CN" dirty="0"/>
              <a:t> Profile</a:t>
            </a:r>
            <a:endParaRPr lang="en-US" dirty="0"/>
          </a:p>
        </p:txBody>
      </p:sp>
      <p:sp>
        <p:nvSpPr>
          <p:cNvPr id="8" name="Rectangle: Rounded Corners 4">
            <a:extLst>
              <a:ext uri="{FF2B5EF4-FFF2-40B4-BE49-F238E27FC236}">
                <a16:creationId xmlns:a16="http://schemas.microsoft.com/office/drawing/2014/main" id="{0676EF2B-3EB0-463A-8075-4F13F7A5B060}"/>
              </a:ext>
              <a:ext uri="{C183D7F6-B498-43B3-948B-1728B52AA6E4}">
                <adec:decorative xmlns:adec="http://schemas.microsoft.com/office/drawing/2017/decorative" val="1"/>
              </a:ext>
            </a:extLst>
          </p:cNvPr>
          <p:cNvSpPr/>
          <p:nvPr userDrawn="1"/>
        </p:nvSpPr>
        <p:spPr bwMode="auto">
          <a:xfrm>
            <a:off x="5414000" y="746398"/>
            <a:ext cx="6341802" cy="5096933"/>
          </a:xfrm>
          <a:prstGeom prst="roundRect">
            <a:avLst>
              <a:gd name="adj" fmla="val 1023"/>
            </a:avLst>
          </a:prstGeom>
          <a:solidFill>
            <a:srgbClr val="262626"/>
          </a:solidFill>
          <a:ln>
            <a:noFill/>
            <a:headEnd type="none" w="med" len="med"/>
            <a:tailEnd type="none" w="med" len="med"/>
          </a:ln>
          <a:effectLst>
            <a:outerShdw blurRad="63500" dist="127000" dir="2700000" algn="tl" rotWithShape="0">
              <a:prstClr val="black">
                <a:alpha val="5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a:endParaRPr lang="en-US" sz="2000" kern="0" dirty="0">
              <a:solidFill>
                <a:schemeClr val="tx1"/>
              </a:solidFill>
              <a:latin typeface="Abadi" panose="020B0604020104020204" pitchFamily="34" charset="0"/>
              <a:ea typeface="Roboto" panose="02000000000000000000" pitchFamily="2" charset="0"/>
              <a:cs typeface="Segoe UI Semibold" panose="020B0702040204020203" pitchFamily="34" charset="0"/>
            </a:endParaRPr>
          </a:p>
        </p:txBody>
      </p:sp>
      <p:sp>
        <p:nvSpPr>
          <p:cNvPr id="10" name="Text Placeholder 8">
            <a:extLst>
              <a:ext uri="{FF2B5EF4-FFF2-40B4-BE49-F238E27FC236}">
                <a16:creationId xmlns:a16="http://schemas.microsoft.com/office/drawing/2014/main" id="{CFD0E143-4F68-4A75-9AE1-8E53066B5A88}"/>
              </a:ext>
            </a:extLst>
          </p:cNvPr>
          <p:cNvSpPr>
            <a:spLocks noGrp="1"/>
          </p:cNvSpPr>
          <p:nvPr>
            <p:ph type="body" sz="quarter" idx="15"/>
          </p:nvPr>
        </p:nvSpPr>
        <p:spPr>
          <a:xfrm>
            <a:off x="5697798" y="1574875"/>
            <a:ext cx="5833801" cy="3844718"/>
          </a:xfrm>
          <a:prstGeom prst="rect">
            <a:avLst/>
          </a:prstGeom>
        </p:spPr>
        <p:txBody>
          <a:bodyPr/>
          <a:lstStyle>
            <a:lvl1pPr>
              <a:defRPr sz="2000">
                <a:latin typeface="Abadi" panose="020B0604020104020204" pitchFamily="34" charset="0"/>
              </a:defRPr>
            </a:lvl1pPr>
          </a:lstStyle>
          <a:p>
            <a:endParaRPr lang="en-US" dirty="0">
              <a:latin typeface="Roboto" panose="02000000000000000000" pitchFamily="2" charset="0"/>
              <a:ea typeface="Roboto" panose="02000000000000000000" pitchFamily="2" charset="0"/>
            </a:endParaRPr>
          </a:p>
        </p:txBody>
      </p:sp>
      <p:sp>
        <p:nvSpPr>
          <p:cNvPr id="11" name="Text Placeholder 10">
            <a:extLst>
              <a:ext uri="{FF2B5EF4-FFF2-40B4-BE49-F238E27FC236}">
                <a16:creationId xmlns:a16="http://schemas.microsoft.com/office/drawing/2014/main" id="{0CFC302A-CBD0-4CB9-A757-EC9573DD4B4D}"/>
              </a:ext>
            </a:extLst>
          </p:cNvPr>
          <p:cNvSpPr>
            <a:spLocks noGrp="1"/>
          </p:cNvSpPr>
          <p:nvPr>
            <p:ph type="body" sz="quarter" idx="19"/>
          </p:nvPr>
        </p:nvSpPr>
        <p:spPr>
          <a:xfrm>
            <a:off x="5536931" y="1014669"/>
            <a:ext cx="5833801" cy="386924"/>
          </a:xfrm>
        </p:spPr>
        <p:txBody>
          <a:bodyPr/>
          <a:lstStyle>
            <a:lvl1pPr marL="0" indent="0">
              <a:buNone/>
              <a:defRPr sz="2400" b="0">
                <a:latin typeface="Roboto Medium" panose="02000000000000000000" pitchFamily="2" charset="0"/>
                <a:ea typeface="Roboto Medium" panose="02000000000000000000" pitchFamily="2" charset="0"/>
              </a:defRPr>
            </a:lvl1pPr>
          </a:lstStyle>
          <a:p>
            <a:pPr lvl="0" defTabSz="914400">
              <a:defRPr/>
            </a:pPr>
            <a:r>
              <a:rPr lang="en-US" b="1" dirty="0">
                <a:gradFill>
                  <a:gsLst>
                    <a:gs pos="100000">
                      <a:srgbClr val="8DE971"/>
                    </a:gs>
                    <a:gs pos="10000">
                      <a:srgbClr val="00B0F0"/>
                    </a:gs>
                  </a:gsLst>
                  <a:path path="circle">
                    <a:fillToRect l="100000" t="100000"/>
                  </a:path>
                </a:gradFill>
                <a:latin typeface="Roboto" panose="02000000000000000000" pitchFamily="2" charset="0"/>
                <a:ea typeface="Roboto" panose="02000000000000000000" pitchFamily="2" charset="0"/>
              </a:rPr>
              <a:t>Company Name</a:t>
            </a:r>
          </a:p>
        </p:txBody>
      </p:sp>
      <p:cxnSp>
        <p:nvCxnSpPr>
          <p:cNvPr id="14" name="Straight Connector 13">
            <a:extLst>
              <a:ext uri="{FF2B5EF4-FFF2-40B4-BE49-F238E27FC236}">
                <a16:creationId xmlns:a16="http://schemas.microsoft.com/office/drawing/2014/main" id="{7F918AAD-2F10-42A7-87EB-1A43A405DD98}"/>
              </a:ext>
              <a:ext uri="{C183D7F6-B498-43B3-948B-1728B52AA6E4}">
                <adec:decorative xmlns:adec="http://schemas.microsoft.com/office/drawing/2017/decorative" val="1"/>
              </a:ext>
            </a:extLst>
          </p:cNvPr>
          <p:cNvCxnSpPr/>
          <p:nvPr userDrawn="1"/>
        </p:nvCxnSpPr>
        <p:spPr>
          <a:xfrm>
            <a:off x="4721860" y="2818732"/>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70317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10" presetClass="entr" presetSubtype="0" fill="hold" nodeType="clickEffect" nodePh="1">
                  <p:stCondLst>
                    <p:cond delay="0"/>
                  </p:stCondLst>
                  <p:endCondLst>
                    <p:cond delay="0"/>
                  </p:end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457200"/>
            <a:ext cx="11018520" cy="553998"/>
          </a:xfrm>
          <a:prstGeom prst="rect">
            <a:avLst/>
          </a:prstGeom>
        </p:spPr>
        <p:txBody>
          <a:bodyPr/>
          <a:lstStyle>
            <a:lvl1pPr>
              <a:defRPr b="1">
                <a:gradFill>
                  <a:gsLst>
                    <a:gs pos="22000">
                      <a:srgbClr val="00B0F0"/>
                    </a:gs>
                    <a:gs pos="93000">
                      <a:srgbClr val="8DE971"/>
                    </a:gs>
                  </a:gsLst>
                  <a:path path="circle">
                    <a:fillToRect l="100000" t="100000"/>
                  </a:path>
                </a:gradFill>
                <a:latin typeface="Roboto" panose="02000000000000000000" pitchFamily="2" charset="0"/>
                <a:ea typeface="Roboto" panose="02000000000000000000" pitchFamily="2" charset="0"/>
              </a:defRPr>
            </a:lvl1pPr>
          </a:lstStyle>
          <a:p>
            <a:r>
              <a:rPr lang="en-US" dirty="0"/>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a:prstGeom prst="rect">
            <a:avLst/>
          </a:prstGeom>
        </p:spPr>
        <p:txBody>
          <a:bodyPr/>
          <a:lstStyle>
            <a:lvl1pPr>
              <a:defRPr sz="2600">
                <a:solidFill>
                  <a:schemeClr val="tx1"/>
                </a:solidFill>
                <a:latin typeface="Roboto" panose="02000000000000000000" pitchFamily="2" charset="0"/>
                <a:ea typeface="Roboto" panose="02000000000000000000" pitchFamily="2" charset="0"/>
              </a:defRPr>
            </a:lvl1pPr>
            <a:lvl2pPr>
              <a:defRPr>
                <a:solidFill>
                  <a:schemeClr val="tx1"/>
                </a:solidFill>
                <a:latin typeface="Roboto" panose="02000000000000000000" pitchFamily="2" charset="0"/>
                <a:ea typeface="Roboto" panose="02000000000000000000" pitchFamily="2" charset="0"/>
              </a:defRPr>
            </a:lvl2pPr>
            <a:lvl3pPr>
              <a:defRPr>
                <a:solidFill>
                  <a:schemeClr val="tx1"/>
                </a:solidFill>
                <a:latin typeface="Roboto" panose="02000000000000000000" pitchFamily="2" charset="0"/>
                <a:ea typeface="Roboto" panose="02000000000000000000" pitchFamily="2" charset="0"/>
              </a:defRPr>
            </a:lvl3pPr>
            <a:lvl4pPr>
              <a:defRPr>
                <a:solidFill>
                  <a:schemeClr val="tx1"/>
                </a:solidFill>
                <a:latin typeface="Roboto" panose="02000000000000000000" pitchFamily="2" charset="0"/>
                <a:ea typeface="Roboto" panose="02000000000000000000" pitchFamily="2" charset="0"/>
              </a:defRPr>
            </a:lvl4pPr>
            <a:lvl5pPr>
              <a:defRPr>
                <a:solidFill>
                  <a:schemeClr val="tx1"/>
                </a:solidFill>
                <a:latin typeface="Roboto" panose="02000000000000000000" pitchFamily="2" charset="0"/>
                <a:ea typeface="Roboto"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841492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fade">
                                      <p:cBhvr>
                                        <p:cTn id="16" dur="500"/>
                                        <p:tgtEl>
                                          <p:spTgt spid="4">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fade">
                                      <p:cBhvr>
                                        <p:cTn id="19"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10"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column bullet content with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457200"/>
            <a:ext cx="11018520" cy="553998"/>
          </a:xfrm>
          <a:prstGeom prst="rect">
            <a:avLst/>
          </a:prstGeom>
        </p:spPr>
        <p:txBody>
          <a:bodyPr/>
          <a:lstStyle>
            <a:lvl1pPr>
              <a:defRPr b="1">
                <a:gradFill>
                  <a:gsLst>
                    <a:gs pos="22000">
                      <a:srgbClr val="00B0F0"/>
                    </a:gs>
                    <a:gs pos="93000">
                      <a:srgbClr val="8DE971"/>
                    </a:gs>
                  </a:gsLst>
                  <a:path path="circle">
                    <a:fillToRect l="100000" t="100000"/>
                  </a:path>
                </a:gradFill>
                <a:latin typeface="Roboto" panose="02000000000000000000" pitchFamily="2" charset="0"/>
                <a:ea typeface="Roboto" panose="02000000000000000000" pitchFamily="2" charset="0"/>
              </a:defRPr>
            </a:lvl1pPr>
          </a:lstStyle>
          <a:p>
            <a:r>
              <a:rPr lang="en-US" dirty="0"/>
              <a:t>Click to edit Master title style</a:t>
            </a:r>
          </a:p>
        </p:txBody>
      </p:sp>
      <p:sp>
        <p:nvSpPr>
          <p:cNvPr id="7" name="Text Placeholder 2">
            <a:extLst>
              <a:ext uri="{FF2B5EF4-FFF2-40B4-BE49-F238E27FC236}">
                <a16:creationId xmlns:a16="http://schemas.microsoft.com/office/drawing/2014/main" id="{7839DB6F-6C1B-4456-AFAA-AB991F90F4A1}"/>
              </a:ext>
            </a:extLst>
          </p:cNvPr>
          <p:cNvSpPr>
            <a:spLocks noGrp="1"/>
          </p:cNvSpPr>
          <p:nvPr>
            <p:ph type="body" idx="1"/>
          </p:nvPr>
        </p:nvSpPr>
        <p:spPr>
          <a:xfrm>
            <a:off x="586740" y="1349830"/>
            <a:ext cx="11018520" cy="647486"/>
          </a:xfrm>
          <a:prstGeom prst="rect">
            <a:avLst/>
          </a:prstGeom>
        </p:spPr>
        <p:txBody>
          <a:bodyPr anchor="b">
            <a:normAutofit/>
          </a:bodyPr>
          <a:lstStyle>
            <a:lvl1pPr marL="0" indent="0">
              <a:buNone/>
              <a:defRPr sz="2600" b="1">
                <a:solidFill>
                  <a:srgbClr val="FFC000"/>
                </a:solidFill>
                <a:latin typeface="Roboto" panose="02000000000000000000" pitchFamily="2" charset="0"/>
                <a:ea typeface="Roboto"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9" name="Content Placeholder 3">
            <a:extLst>
              <a:ext uri="{FF2B5EF4-FFF2-40B4-BE49-F238E27FC236}">
                <a16:creationId xmlns:a16="http://schemas.microsoft.com/office/drawing/2014/main" id="{9087CCAB-292D-48C0-8C89-AC7DDDCE52A8}"/>
              </a:ext>
            </a:extLst>
          </p:cNvPr>
          <p:cNvSpPr>
            <a:spLocks noGrp="1"/>
          </p:cNvSpPr>
          <p:nvPr>
            <p:ph sz="quarter" idx="10"/>
          </p:nvPr>
        </p:nvSpPr>
        <p:spPr>
          <a:xfrm>
            <a:off x="584200" y="2335948"/>
            <a:ext cx="11018838" cy="3933090"/>
          </a:xfrm>
          <a:prstGeom prst="rect">
            <a:avLst/>
          </a:prstGeom>
        </p:spPr>
        <p:txBody>
          <a:bodyPr/>
          <a:lstStyle>
            <a:lvl1pPr>
              <a:defRPr sz="2600">
                <a:solidFill>
                  <a:schemeClr val="tx1"/>
                </a:solidFill>
                <a:latin typeface="Roboto" panose="02000000000000000000" pitchFamily="2" charset="0"/>
                <a:ea typeface="Roboto" panose="02000000000000000000" pitchFamily="2" charset="0"/>
              </a:defRPr>
            </a:lvl1pPr>
            <a:lvl2pPr>
              <a:defRPr>
                <a:solidFill>
                  <a:schemeClr val="tx1"/>
                </a:solidFill>
                <a:latin typeface="Roboto" panose="02000000000000000000" pitchFamily="2" charset="0"/>
                <a:ea typeface="Roboto" panose="02000000000000000000" pitchFamily="2" charset="0"/>
              </a:defRPr>
            </a:lvl2pPr>
            <a:lvl3pPr>
              <a:defRPr>
                <a:solidFill>
                  <a:schemeClr val="tx1"/>
                </a:solidFill>
                <a:latin typeface="Roboto" panose="02000000000000000000" pitchFamily="2" charset="0"/>
                <a:ea typeface="Roboto" panose="02000000000000000000" pitchFamily="2" charset="0"/>
              </a:defRPr>
            </a:lvl3pPr>
            <a:lvl4pPr>
              <a:defRPr>
                <a:solidFill>
                  <a:schemeClr val="tx1"/>
                </a:solidFill>
                <a:latin typeface="Roboto" panose="02000000000000000000" pitchFamily="2" charset="0"/>
                <a:ea typeface="Roboto" panose="02000000000000000000" pitchFamily="2" charset="0"/>
              </a:defRPr>
            </a:lvl4pPr>
            <a:lvl5pPr>
              <a:defRPr>
                <a:solidFill>
                  <a:schemeClr val="tx1"/>
                </a:solidFill>
                <a:latin typeface="Roboto" panose="02000000000000000000" pitchFamily="2" charset="0"/>
                <a:ea typeface="Roboto"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889602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500"/>
                                        <p:tgtEl>
                                          <p:spTgt spid="9">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fade">
                                      <p:cBhvr>
                                        <p:cTn id="15" dur="500"/>
                                        <p:tgtEl>
                                          <p:spTgt spid="9">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fade">
                                      <p:cBhvr>
                                        <p:cTn id="18" dur="500"/>
                                        <p:tgtEl>
                                          <p:spTgt spid="9">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fade">
                                      <p:cBhvr>
                                        <p:cTn id="21" dur="500"/>
                                        <p:tgtEl>
                                          <p:spTgt spid="9">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
                                            <p:txEl>
                                              <p:pRg st="4" end="4"/>
                                            </p:txEl>
                                          </p:spTgt>
                                        </p:tgtEl>
                                        <p:attrNameLst>
                                          <p:attrName>style.visibility</p:attrName>
                                        </p:attrNameLst>
                                      </p:cBhvr>
                                      <p:to>
                                        <p:strVal val="visible"/>
                                      </p:to>
                                    </p:set>
                                    <p:animEffect transition="in" filter="fade">
                                      <p:cBhvr>
                                        <p:cTn id="24"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10" presetClass="entr" presetSubtype="0" fill="hold" nodeType="click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9" grpId="0" build="p">
        <p:tmplLst>
          <p:tmpl lvl="1">
            <p:tnLst>
              <p:par>
                <p:cTn presetID="10" presetClass="entr" presetSubtype="0"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a:xfrm>
            <a:off x="588263" y="457200"/>
            <a:ext cx="11018520" cy="553998"/>
          </a:xfrm>
          <a:prstGeom prst="rect">
            <a:avLst/>
          </a:prstGeom>
        </p:spPr>
        <p:txBody>
          <a:bodyPr/>
          <a:lstStyle>
            <a:lvl1pPr>
              <a:defRPr b="1">
                <a:gradFill>
                  <a:gsLst>
                    <a:gs pos="22000">
                      <a:srgbClr val="00B0F0"/>
                    </a:gs>
                    <a:gs pos="93000">
                      <a:srgbClr val="8DE971"/>
                    </a:gs>
                  </a:gsLst>
                  <a:path path="circle">
                    <a:fillToRect l="100000" t="100000"/>
                  </a:path>
                </a:gradFill>
                <a:latin typeface="Roboto" panose="02000000000000000000" pitchFamily="2" charset="0"/>
                <a:ea typeface="Roboto" panose="02000000000000000000" pitchFamily="2" charset="0"/>
              </a:defRPr>
            </a:lvl1pPr>
          </a:lstStyle>
          <a:p>
            <a:r>
              <a:rPr lang="en-US" dirty="0"/>
              <a:t>Click to edit Master title style</a:t>
            </a:r>
          </a:p>
        </p:txBody>
      </p:sp>
      <p:sp>
        <p:nvSpPr>
          <p:cNvPr id="4" name="Text Placeholder 3"/>
          <p:cNvSpPr>
            <a:spLocks noGrp="1"/>
          </p:cNvSpPr>
          <p:nvPr>
            <p:ph type="body" sz="quarter" idx="10"/>
          </p:nvPr>
        </p:nvSpPr>
        <p:spPr>
          <a:xfrm>
            <a:off x="586390" y="1434370"/>
            <a:ext cx="11018520" cy="1705082"/>
          </a:xfrm>
          <a:prstGeom prst="rect">
            <a:avLst/>
          </a:prstGeom>
        </p:spPr>
        <p:txBody>
          <a:bodyPr wrap="square">
            <a:spAutoFit/>
          </a:bodyPr>
          <a:lstStyle>
            <a:lvl1pPr marL="0" indent="0">
              <a:buNone/>
              <a:defRPr sz="2600">
                <a:latin typeface="Roboto" panose="02000000000000000000" pitchFamily="2" charset="0"/>
                <a:ea typeface="Roboto" panose="02000000000000000000" pitchFamily="2" charset="0"/>
              </a:defRPr>
            </a:lvl1pPr>
            <a:lvl2pPr marL="228600" indent="0">
              <a:buNone/>
              <a:defRPr>
                <a:latin typeface="Roboto" panose="02000000000000000000" pitchFamily="2" charset="0"/>
                <a:ea typeface="Roboto" panose="02000000000000000000" pitchFamily="2" charset="0"/>
              </a:defRPr>
            </a:lvl2pPr>
            <a:lvl3pPr marL="457200" indent="0">
              <a:buNone/>
              <a:defRPr>
                <a:latin typeface="Roboto" panose="02000000000000000000" pitchFamily="2" charset="0"/>
                <a:ea typeface="Roboto" panose="02000000000000000000" pitchFamily="2" charset="0"/>
              </a:defRPr>
            </a:lvl3pPr>
            <a:lvl4pPr marL="685800" indent="0">
              <a:buNone/>
              <a:defRPr>
                <a:latin typeface="Roboto" panose="02000000000000000000" pitchFamily="2" charset="0"/>
                <a:ea typeface="Roboto" panose="02000000000000000000" pitchFamily="2" charset="0"/>
              </a:defRPr>
            </a:lvl4pPr>
            <a:lvl5pPr marL="914400" indent="0">
              <a:buNone/>
              <a:defRPr>
                <a:latin typeface="Roboto" panose="02000000000000000000" pitchFamily="2" charset="0"/>
                <a:ea typeface="Roboto"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646165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fade">
                                      <p:cBhvr>
                                        <p:cTn id="16" dur="500"/>
                                        <p:tgtEl>
                                          <p:spTgt spid="4">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fade">
                                      <p:cBhvr>
                                        <p:cTn id="19"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10"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a:prstGeom prst="rect">
            <a:avLst/>
          </a:prstGeom>
        </p:spPr>
        <p:txBody>
          <a:bodyPr/>
          <a:lstStyle>
            <a:lvl1pPr>
              <a:defRPr b="1">
                <a:gradFill>
                  <a:gsLst>
                    <a:gs pos="22000">
                      <a:srgbClr val="00B0F0"/>
                    </a:gs>
                    <a:gs pos="93000">
                      <a:srgbClr val="8DE971"/>
                    </a:gs>
                  </a:gsLst>
                  <a:path path="circle">
                    <a:fillToRect l="100000" t="100000"/>
                  </a:path>
                </a:gradFill>
                <a:latin typeface="Roboto" panose="02000000000000000000" pitchFamily="2" charset="0"/>
                <a:ea typeface="Roboto" panose="02000000000000000000" pitchFamily="2" charset="0"/>
              </a:defRPr>
            </a:lvl1pPr>
          </a:lstStyle>
          <a:p>
            <a:r>
              <a:rPr lang="en-US" dirty="0"/>
              <a:t>Click to edit Master title style</a:t>
            </a:r>
          </a:p>
        </p:txBody>
      </p:sp>
      <p:sp>
        <p:nvSpPr>
          <p:cNvPr id="4" name="Text Placeholder 3"/>
          <p:cNvSpPr>
            <a:spLocks noGrp="1"/>
          </p:cNvSpPr>
          <p:nvPr>
            <p:ph type="body" sz="quarter" idx="10"/>
          </p:nvPr>
        </p:nvSpPr>
        <p:spPr>
          <a:xfrm>
            <a:off x="584200" y="1435100"/>
            <a:ext cx="5212080" cy="1705082"/>
          </a:xfrm>
          <a:prstGeom prst="rect">
            <a:avLst/>
          </a:prstGeom>
        </p:spPr>
        <p:txBody>
          <a:bodyPr wrap="square">
            <a:spAutoFit/>
          </a:bodyPr>
          <a:lstStyle>
            <a:lvl1pPr marL="0" indent="0">
              <a:spcBef>
                <a:spcPts val="1224"/>
              </a:spcBef>
              <a:buClr>
                <a:schemeClr val="tx1"/>
              </a:buClr>
              <a:buFont typeface="Wingdings" panose="05000000000000000000" pitchFamily="2" charset="2"/>
              <a:buNone/>
              <a:defRPr sz="2800" b="0">
                <a:latin typeface="Roboto" panose="02000000000000000000" pitchFamily="2" charset="0"/>
                <a:ea typeface="Roboto" panose="02000000000000000000" pitchFamily="2" charset="0"/>
                <a:cs typeface="Segoe UI" panose="020B0502040204020203" pitchFamily="34" charset="0"/>
              </a:defRPr>
            </a:lvl1pPr>
            <a:lvl2pPr marL="255588" indent="0">
              <a:buFont typeface="Wingdings" panose="05000000000000000000" pitchFamily="2" charset="2"/>
              <a:buNone/>
              <a:defRPr sz="2000" b="0">
                <a:latin typeface="Roboto" panose="02000000000000000000" pitchFamily="2" charset="0"/>
                <a:ea typeface="Roboto" panose="02000000000000000000" pitchFamily="2" charset="0"/>
              </a:defRPr>
            </a:lvl2pPr>
            <a:lvl3pPr marL="450850" indent="0">
              <a:buFont typeface="Wingdings" panose="05000000000000000000" pitchFamily="2" charset="2"/>
              <a:buNone/>
              <a:tabLst/>
              <a:defRPr sz="1600" b="0">
                <a:latin typeface="Roboto" panose="02000000000000000000" pitchFamily="2" charset="0"/>
                <a:ea typeface="Roboto" panose="02000000000000000000" pitchFamily="2" charset="0"/>
              </a:defRPr>
            </a:lvl3pPr>
            <a:lvl4pPr marL="652462" indent="0">
              <a:buFont typeface="Wingdings" panose="05000000000000000000" pitchFamily="2" charset="2"/>
              <a:buNone/>
              <a:defRPr sz="1400" b="0">
                <a:latin typeface="Roboto" panose="02000000000000000000" pitchFamily="2" charset="0"/>
                <a:ea typeface="Roboto" panose="02000000000000000000" pitchFamily="2" charset="0"/>
              </a:defRPr>
            </a:lvl4pPr>
            <a:lvl5pPr marL="854075" indent="0">
              <a:buFont typeface="Wingdings" panose="05000000000000000000" pitchFamily="2" charset="2"/>
              <a:buNone/>
              <a:tabLst/>
              <a:defRPr sz="1400" b="0">
                <a:latin typeface="Roboto" panose="02000000000000000000" pitchFamily="2" charset="0"/>
                <a:ea typeface="Roboto"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705082"/>
          </a:xfrm>
          <a:prstGeom prst="rect">
            <a:avLst/>
          </a:prstGeom>
        </p:spPr>
        <p:txBody>
          <a:bodyPr wrap="square">
            <a:spAutoFit/>
          </a:bodyPr>
          <a:lstStyle>
            <a:lvl1pPr marL="0" indent="0">
              <a:spcBef>
                <a:spcPts val="1224"/>
              </a:spcBef>
              <a:buClr>
                <a:schemeClr val="tx1"/>
              </a:buClr>
              <a:buFont typeface="Wingdings" panose="05000000000000000000" pitchFamily="2" charset="2"/>
              <a:buNone/>
              <a:defRPr sz="2800" b="0">
                <a:latin typeface="Roboto" panose="02000000000000000000" pitchFamily="2" charset="0"/>
                <a:ea typeface="Roboto" panose="02000000000000000000" pitchFamily="2" charset="0"/>
                <a:cs typeface="Segoe UI" panose="020B0502040204020203" pitchFamily="34" charset="0"/>
              </a:defRPr>
            </a:lvl1pPr>
            <a:lvl2pPr marL="255588" indent="0">
              <a:buFont typeface="Wingdings" panose="05000000000000000000" pitchFamily="2" charset="2"/>
              <a:buNone/>
              <a:defRPr sz="2000" b="0">
                <a:latin typeface="Roboto" panose="02000000000000000000" pitchFamily="2" charset="0"/>
                <a:ea typeface="Roboto" panose="02000000000000000000" pitchFamily="2" charset="0"/>
              </a:defRPr>
            </a:lvl2pPr>
            <a:lvl3pPr marL="450850" indent="0">
              <a:buFont typeface="Wingdings" panose="05000000000000000000" pitchFamily="2" charset="2"/>
              <a:buNone/>
              <a:tabLst/>
              <a:defRPr sz="1600" b="0">
                <a:latin typeface="Roboto" panose="02000000000000000000" pitchFamily="2" charset="0"/>
                <a:ea typeface="Roboto" panose="02000000000000000000" pitchFamily="2" charset="0"/>
              </a:defRPr>
            </a:lvl3pPr>
            <a:lvl4pPr marL="652462" indent="0">
              <a:buFont typeface="Wingdings" panose="05000000000000000000" pitchFamily="2" charset="2"/>
              <a:buNone/>
              <a:defRPr sz="1400" b="0">
                <a:latin typeface="Roboto" panose="02000000000000000000" pitchFamily="2" charset="0"/>
                <a:ea typeface="Roboto" panose="02000000000000000000" pitchFamily="2" charset="0"/>
              </a:defRPr>
            </a:lvl4pPr>
            <a:lvl5pPr marL="854075" indent="0">
              <a:buFont typeface="Wingdings" panose="05000000000000000000" pitchFamily="2" charset="2"/>
              <a:buNone/>
              <a:tabLst/>
              <a:defRPr sz="1400" b="0">
                <a:latin typeface="Roboto" panose="02000000000000000000" pitchFamily="2" charset="0"/>
                <a:ea typeface="Roboto"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428207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fade">
                                      <p:cBhvr>
                                        <p:cTn id="16" dur="500"/>
                                        <p:tgtEl>
                                          <p:spTgt spid="4">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fade">
                                      <p:cBhvr>
                                        <p:cTn id="19" dur="500"/>
                                        <p:tgtEl>
                                          <p:spTgt spid="4">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fade">
                                      <p:cBhvr>
                                        <p:cTn id="24" dur="500"/>
                                        <p:tgtEl>
                                          <p:spTgt spid="6">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animEffect transition="in" filter="fade">
                                      <p:cBhvr>
                                        <p:cTn id="27" dur="500"/>
                                        <p:tgtEl>
                                          <p:spTgt spid="6">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Effect transition="in" filter="fade">
                                      <p:cBhvr>
                                        <p:cTn id="30" dur="500"/>
                                        <p:tgtEl>
                                          <p:spTgt spid="6">
                                            <p:txEl>
                                              <p:pRg st="2" end="2"/>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
                                            <p:txEl>
                                              <p:pRg st="3" end="3"/>
                                            </p:txEl>
                                          </p:spTgt>
                                        </p:tgtEl>
                                        <p:attrNameLst>
                                          <p:attrName>style.visibility</p:attrName>
                                        </p:attrNameLst>
                                      </p:cBhvr>
                                      <p:to>
                                        <p:strVal val="visible"/>
                                      </p:to>
                                    </p:set>
                                    <p:animEffect transition="in" filter="fade">
                                      <p:cBhvr>
                                        <p:cTn id="33" dur="500"/>
                                        <p:tgtEl>
                                          <p:spTgt spid="6">
                                            <p:txEl>
                                              <p:pRg st="3" end="3"/>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10"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6" grpId="0" build="p">
        <p:tmplLst>
          <p:tmpl lvl="1">
            <p:tnLst>
              <p:par>
                <p:cTn presetID="10" presetClass="entr" presetSubtype="0" fill="hold" nodeType="click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Lst>
  </p:timing>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a:xfrm>
            <a:off x="588263" y="457200"/>
            <a:ext cx="11018520" cy="553998"/>
          </a:xfrm>
          <a:prstGeom prst="rect">
            <a:avLst/>
          </a:prstGeom>
        </p:spPr>
        <p:txBody>
          <a:bodyPr/>
          <a:lstStyle>
            <a:lvl1pPr>
              <a:defRPr b="1">
                <a:gradFill>
                  <a:gsLst>
                    <a:gs pos="22000">
                      <a:srgbClr val="00B0F0"/>
                    </a:gs>
                    <a:gs pos="93000">
                      <a:srgbClr val="8DE971"/>
                    </a:gs>
                  </a:gsLst>
                  <a:path path="circle">
                    <a:fillToRect l="100000" t="100000"/>
                  </a:path>
                </a:gradFill>
                <a:latin typeface="Roboto" panose="02000000000000000000" pitchFamily="2" charset="0"/>
                <a:ea typeface="Roboto" panose="02000000000000000000" pitchFamily="2" charset="0"/>
              </a:defRPr>
            </a:lvl1pPr>
          </a:lstStyle>
          <a:p>
            <a:r>
              <a:rPr lang="en-US" dirty="0"/>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a:prstGeom prst="rect">
            <a:avLst/>
          </a:prstGeom>
        </p:spPr>
        <p:txBody>
          <a:bodyPr/>
          <a:lstStyle>
            <a:lvl1pPr>
              <a:defRPr>
                <a:latin typeface="Roboto" panose="02000000000000000000" pitchFamily="2" charset="0"/>
                <a:ea typeface="Roboto" panose="02000000000000000000" pitchFamily="2" charset="0"/>
              </a:defRPr>
            </a:lvl1pPr>
            <a:lvl2pPr>
              <a:defRPr>
                <a:latin typeface="Roboto" panose="02000000000000000000" pitchFamily="2" charset="0"/>
                <a:ea typeface="Roboto" panose="02000000000000000000" pitchFamily="2" charset="0"/>
              </a:defRPr>
            </a:lvl2pPr>
            <a:lvl3pPr>
              <a:defRPr>
                <a:latin typeface="Roboto" panose="02000000000000000000" pitchFamily="2" charset="0"/>
                <a:ea typeface="Roboto" panose="02000000000000000000" pitchFamily="2" charset="0"/>
              </a:defRPr>
            </a:lvl3pPr>
            <a:lvl4pPr>
              <a:defRPr>
                <a:latin typeface="Roboto" panose="02000000000000000000" pitchFamily="2" charset="0"/>
                <a:ea typeface="Roboto" panose="02000000000000000000" pitchFamily="2" charset="0"/>
              </a:defRPr>
            </a:lvl4pPr>
            <a:lvl5pPr>
              <a:defRPr>
                <a:latin typeface="Roboto" panose="02000000000000000000" pitchFamily="2" charset="0"/>
                <a:ea typeface="Roboto"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a:prstGeom prst="rect">
            <a:avLst/>
          </a:prstGeom>
        </p:spPr>
        <p:txBody>
          <a:bodyPr/>
          <a:lstStyle>
            <a:lvl1pPr>
              <a:defRPr>
                <a:latin typeface="Roboto" panose="02000000000000000000" pitchFamily="2" charset="0"/>
                <a:ea typeface="Roboto" panose="02000000000000000000" pitchFamily="2" charset="0"/>
              </a:defRPr>
            </a:lvl1pPr>
            <a:lvl2pPr>
              <a:defRPr>
                <a:latin typeface="Roboto" panose="02000000000000000000" pitchFamily="2" charset="0"/>
                <a:ea typeface="Roboto" panose="02000000000000000000" pitchFamily="2" charset="0"/>
              </a:defRPr>
            </a:lvl2pPr>
            <a:lvl3pPr>
              <a:defRPr>
                <a:latin typeface="Roboto" panose="02000000000000000000" pitchFamily="2" charset="0"/>
                <a:ea typeface="Roboto" panose="02000000000000000000" pitchFamily="2" charset="0"/>
              </a:defRPr>
            </a:lvl3pPr>
            <a:lvl4pPr>
              <a:defRPr>
                <a:latin typeface="Roboto" panose="02000000000000000000" pitchFamily="2" charset="0"/>
                <a:ea typeface="Roboto" panose="02000000000000000000" pitchFamily="2" charset="0"/>
              </a:defRPr>
            </a:lvl4pPr>
            <a:lvl5pPr>
              <a:defRPr>
                <a:latin typeface="Roboto" panose="02000000000000000000" pitchFamily="2" charset="0"/>
                <a:ea typeface="Roboto"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860430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500"/>
                                        <p:tgtEl>
                                          <p:spTgt spid="5">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500"/>
                                        <p:tgtEl>
                                          <p:spTgt spid="5">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xEl>
                                              <p:pRg st="0" end="0"/>
                                            </p:txEl>
                                          </p:spTgt>
                                        </p:tgtEl>
                                        <p:attrNameLst>
                                          <p:attrName>style.visibility</p:attrName>
                                        </p:attrNameLst>
                                      </p:cBhvr>
                                      <p:to>
                                        <p:strVal val="visible"/>
                                      </p:to>
                                    </p:set>
                                    <p:animEffect transition="in" filter="fade">
                                      <p:cBhvr>
                                        <p:cTn id="24" dur="500"/>
                                        <p:tgtEl>
                                          <p:spTgt spid="9">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
                                            <p:txEl>
                                              <p:pRg st="1" end="1"/>
                                            </p:txEl>
                                          </p:spTgt>
                                        </p:tgtEl>
                                        <p:attrNameLst>
                                          <p:attrName>style.visibility</p:attrName>
                                        </p:attrNameLst>
                                      </p:cBhvr>
                                      <p:to>
                                        <p:strVal val="visible"/>
                                      </p:to>
                                    </p:set>
                                    <p:animEffect transition="in" filter="fade">
                                      <p:cBhvr>
                                        <p:cTn id="27" dur="500"/>
                                        <p:tgtEl>
                                          <p:spTgt spid="9">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xEl>
                                              <p:pRg st="2" end="2"/>
                                            </p:txEl>
                                          </p:spTgt>
                                        </p:tgtEl>
                                        <p:attrNameLst>
                                          <p:attrName>style.visibility</p:attrName>
                                        </p:attrNameLst>
                                      </p:cBhvr>
                                      <p:to>
                                        <p:strVal val="visible"/>
                                      </p:to>
                                    </p:set>
                                    <p:animEffect transition="in" filter="fade">
                                      <p:cBhvr>
                                        <p:cTn id="30" dur="500"/>
                                        <p:tgtEl>
                                          <p:spTgt spid="9">
                                            <p:txEl>
                                              <p:pRg st="2" end="2"/>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
                                            <p:txEl>
                                              <p:pRg st="3" end="3"/>
                                            </p:txEl>
                                          </p:spTgt>
                                        </p:tgtEl>
                                        <p:attrNameLst>
                                          <p:attrName>style.visibility</p:attrName>
                                        </p:attrNameLst>
                                      </p:cBhvr>
                                      <p:to>
                                        <p:strVal val="visible"/>
                                      </p:to>
                                    </p:set>
                                    <p:animEffect transition="in" filter="fade">
                                      <p:cBhvr>
                                        <p:cTn id="33" dur="500"/>
                                        <p:tgtEl>
                                          <p:spTgt spid="9">
                                            <p:txEl>
                                              <p:pRg st="3" end="3"/>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
                                            <p:txEl>
                                              <p:pRg st="4" end="4"/>
                                            </p:txEl>
                                          </p:spTgt>
                                        </p:tgtEl>
                                        <p:attrNameLst>
                                          <p:attrName>style.visibility</p:attrName>
                                        </p:attrNameLst>
                                      </p:cBhvr>
                                      <p:to>
                                        <p:strVal val="visible"/>
                                      </p:to>
                                    </p:set>
                                    <p:animEffect transition="in" filter="fade">
                                      <p:cBhvr>
                                        <p:cTn id="36"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10" presetClass="entr" presetSubtype="0" fill="hold" nodeType="click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9" grpId="0" build="p">
        <p:tmplLst>
          <p:tmpl lvl="1">
            <p:tnLst>
              <p:par>
                <p:cTn presetID="10" presetClass="entr" presetSubtype="0"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646331"/>
          </a:xfrm>
          <a:prstGeom prst="rect">
            <a:avLst/>
          </a:prstGeom>
        </p:spPr>
        <p:txBody>
          <a:bodyPr>
            <a:spAutoFit/>
          </a:bodyPr>
          <a:lstStyle>
            <a:lvl1pPr>
              <a:defRPr b="1">
                <a:gradFill>
                  <a:gsLst>
                    <a:gs pos="22000">
                      <a:srgbClr val="00B0F0"/>
                    </a:gs>
                    <a:gs pos="93000">
                      <a:srgbClr val="8DE971"/>
                    </a:gs>
                  </a:gsLst>
                  <a:path path="circle">
                    <a:fillToRect l="100000" t="100000"/>
                  </a:path>
                </a:gradFill>
                <a:latin typeface="Roboto" panose="02000000000000000000" pitchFamily="2" charset="0"/>
                <a:ea typeface="Roboto" panose="02000000000000000000" pitchFamily="2" charset="0"/>
              </a:defRPr>
            </a:lvl1pPr>
          </a:lstStyle>
          <a:p>
            <a:r>
              <a:rPr lang="en-US" dirty="0"/>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a:prstGeom prst="rect">
            <a:avLst/>
          </a:prstGeom>
        </p:spPr>
        <p:txBody>
          <a:bodyPr anchor="t"/>
          <a:lstStyle>
            <a:lvl1pPr marL="0" indent="0">
              <a:spcBef>
                <a:spcPts val="0"/>
              </a:spcBef>
              <a:buNone/>
              <a:defRPr sz="2800">
                <a:solidFill>
                  <a:schemeClr val="tx1"/>
                </a:solidFill>
                <a:latin typeface="Roboto" panose="02000000000000000000" pitchFamily="2" charset="0"/>
                <a:ea typeface="Roboto" panose="02000000000000000000" pitchFamily="2" charset="0"/>
              </a:defRPr>
            </a:lvl1pPr>
          </a:lstStyle>
          <a:p>
            <a:pPr lvl="0"/>
            <a:r>
              <a:rPr lang="en-US" dirty="0"/>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43527"/>
          </a:xfrm>
          <a:prstGeom prst="rect">
            <a:avLst/>
          </a:prstGeom>
        </p:spPr>
        <p:txBody>
          <a:bodyPr>
            <a:spAutoFit/>
          </a:bodyPr>
          <a:lstStyle>
            <a:lvl1pPr marL="171450" indent="-171450">
              <a:defRPr lang="en-US" sz="2400" dirty="0">
                <a:latin typeface="Roboto" panose="02000000000000000000" pitchFamily="2" charset="0"/>
                <a:ea typeface="Roboto" panose="02000000000000000000" pitchFamily="2" charset="0"/>
              </a:defRPr>
            </a:lvl1pPr>
            <a:lvl2pPr marL="342900" indent="-171450">
              <a:defRPr lang="en-US" dirty="0">
                <a:latin typeface="Roboto" panose="02000000000000000000" pitchFamily="2" charset="0"/>
                <a:ea typeface="Roboto" panose="02000000000000000000" pitchFamily="2" charset="0"/>
              </a:defRPr>
            </a:lvl2pPr>
            <a:lvl3pPr marL="514350" indent="-171450">
              <a:defRPr lang="en-US" dirty="0">
                <a:latin typeface="Roboto" panose="02000000000000000000" pitchFamily="2" charset="0"/>
                <a:ea typeface="Roboto" panose="02000000000000000000" pitchFamily="2" charset="0"/>
              </a:defRPr>
            </a:lvl3pPr>
            <a:lvl4pPr marL="666750" indent="-152400">
              <a:defRPr lang="en-US" dirty="0">
                <a:latin typeface="Roboto" panose="02000000000000000000" pitchFamily="2" charset="0"/>
                <a:ea typeface="Roboto" panose="02000000000000000000" pitchFamily="2" charset="0"/>
              </a:defRPr>
            </a:lvl4pPr>
            <a:lvl5pPr marL="793750" indent="-120650">
              <a:defRPr lang="en-US" dirty="0">
                <a:latin typeface="Roboto" panose="02000000000000000000" pitchFamily="2" charset="0"/>
                <a:ea typeface="Roboto"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a:prstGeom prst="rect">
            <a:avLst/>
          </a:prstGeom>
        </p:spPr>
        <p:txBody>
          <a:bodyPr anchor="t"/>
          <a:lstStyle>
            <a:lvl1pPr marL="0" indent="0">
              <a:spcBef>
                <a:spcPts val="0"/>
              </a:spcBef>
              <a:buNone/>
              <a:defRPr sz="2800">
                <a:solidFill>
                  <a:schemeClr val="tx1"/>
                </a:solidFill>
                <a:latin typeface="Roboto" panose="02000000000000000000" pitchFamily="2" charset="0"/>
                <a:ea typeface="Roboto" panose="02000000000000000000" pitchFamily="2" charset="0"/>
              </a:defRPr>
            </a:lvl1pPr>
          </a:lstStyle>
          <a:p>
            <a:pPr lvl="0"/>
            <a:r>
              <a:rPr lang="en-US" dirty="0"/>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43527"/>
          </a:xfrm>
          <a:prstGeom prst="rect">
            <a:avLst/>
          </a:prstGeom>
        </p:spPr>
        <p:txBody>
          <a:bodyPr>
            <a:spAutoFit/>
          </a:bodyPr>
          <a:lstStyle>
            <a:lvl1pPr marL="171450" indent="-171450">
              <a:defRPr lang="en-US" sz="2400" dirty="0">
                <a:latin typeface="Roboto" panose="02000000000000000000" pitchFamily="2" charset="0"/>
                <a:ea typeface="Roboto" panose="02000000000000000000" pitchFamily="2" charset="0"/>
              </a:defRPr>
            </a:lvl1pPr>
            <a:lvl2pPr marL="342900" indent="-171450">
              <a:defRPr lang="en-US" dirty="0">
                <a:latin typeface="Roboto" panose="02000000000000000000" pitchFamily="2" charset="0"/>
                <a:ea typeface="Roboto" panose="02000000000000000000" pitchFamily="2" charset="0"/>
              </a:defRPr>
            </a:lvl2pPr>
            <a:lvl3pPr marL="514350" indent="-171450">
              <a:defRPr lang="en-US" dirty="0">
                <a:latin typeface="Roboto" panose="02000000000000000000" pitchFamily="2" charset="0"/>
                <a:ea typeface="Roboto" panose="02000000000000000000" pitchFamily="2" charset="0"/>
              </a:defRPr>
            </a:lvl3pPr>
            <a:lvl4pPr marL="685800" indent="-136525">
              <a:defRPr lang="en-US" dirty="0">
                <a:latin typeface="Roboto" panose="02000000000000000000" pitchFamily="2" charset="0"/>
                <a:ea typeface="Roboto" panose="02000000000000000000" pitchFamily="2" charset="0"/>
              </a:defRPr>
            </a:lvl4pPr>
            <a:lvl5pPr marL="793750" indent="-120650">
              <a:defRPr lang="en-US" dirty="0">
                <a:latin typeface="Roboto" panose="02000000000000000000" pitchFamily="2" charset="0"/>
                <a:ea typeface="Roboto"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479391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fade">
                                      <p:cBhvr>
                                        <p:cTn id="15" dur="500"/>
                                        <p:tgtEl>
                                          <p:spTgt spid="8">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xEl>
                                              <p:pRg st="2" end="2"/>
                                            </p:txEl>
                                          </p:spTgt>
                                        </p:tgtEl>
                                        <p:attrNameLst>
                                          <p:attrName>style.visibility</p:attrName>
                                        </p:attrNameLst>
                                      </p:cBhvr>
                                      <p:to>
                                        <p:strVal val="visible"/>
                                      </p:to>
                                    </p:set>
                                    <p:animEffect transition="in" filter="fade">
                                      <p:cBhvr>
                                        <p:cTn id="18" dur="500"/>
                                        <p:tgtEl>
                                          <p:spTgt spid="8">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xEl>
                                              <p:pRg st="3" end="3"/>
                                            </p:txEl>
                                          </p:spTgt>
                                        </p:tgtEl>
                                        <p:attrNameLst>
                                          <p:attrName>style.visibility</p:attrName>
                                        </p:attrNameLst>
                                      </p:cBhvr>
                                      <p:to>
                                        <p:strVal val="visible"/>
                                      </p:to>
                                    </p:set>
                                    <p:animEffect transition="in" filter="fade">
                                      <p:cBhvr>
                                        <p:cTn id="21" dur="500"/>
                                        <p:tgtEl>
                                          <p:spTgt spid="8">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xEl>
                                              <p:pRg st="4" end="4"/>
                                            </p:txEl>
                                          </p:spTgt>
                                        </p:tgtEl>
                                        <p:attrNameLst>
                                          <p:attrName>style.visibility</p:attrName>
                                        </p:attrNameLst>
                                      </p:cBhvr>
                                      <p:to>
                                        <p:strVal val="visible"/>
                                      </p:to>
                                    </p:set>
                                    <p:animEffect transition="in" filter="fade">
                                      <p:cBhvr>
                                        <p:cTn id="24" dur="500"/>
                                        <p:tgtEl>
                                          <p:spTgt spid="8">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3">
                                            <p:txEl>
                                              <p:pRg st="0" end="0"/>
                                            </p:txEl>
                                          </p:spTgt>
                                        </p:tgtEl>
                                        <p:attrNameLst>
                                          <p:attrName>style.visibility</p:attrName>
                                        </p:attrNameLst>
                                      </p:cBhvr>
                                      <p:to>
                                        <p:strVal val="visible"/>
                                      </p:to>
                                    </p:set>
                                    <p:animEffect transition="in" filter="fade">
                                      <p:cBhvr>
                                        <p:cTn id="29" dur="500"/>
                                        <p:tgtEl>
                                          <p:spTgt spid="13">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
                                            <p:txEl>
                                              <p:pRg st="0" end="0"/>
                                            </p:txEl>
                                          </p:spTgt>
                                        </p:tgtEl>
                                        <p:attrNameLst>
                                          <p:attrName>style.visibility</p:attrName>
                                        </p:attrNameLst>
                                      </p:cBhvr>
                                      <p:to>
                                        <p:strVal val="visible"/>
                                      </p:to>
                                    </p:set>
                                    <p:animEffect transition="in" filter="fade">
                                      <p:cBhvr>
                                        <p:cTn id="34" dur="500"/>
                                        <p:tgtEl>
                                          <p:spTgt spid="10">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
                                            <p:txEl>
                                              <p:pRg st="1" end="1"/>
                                            </p:txEl>
                                          </p:spTgt>
                                        </p:tgtEl>
                                        <p:attrNameLst>
                                          <p:attrName>style.visibility</p:attrName>
                                        </p:attrNameLst>
                                      </p:cBhvr>
                                      <p:to>
                                        <p:strVal val="visible"/>
                                      </p:to>
                                    </p:set>
                                    <p:animEffect transition="in" filter="fade">
                                      <p:cBhvr>
                                        <p:cTn id="37" dur="500"/>
                                        <p:tgtEl>
                                          <p:spTgt spid="10">
                                            <p:txEl>
                                              <p:pRg st="1" end="1"/>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
                                            <p:txEl>
                                              <p:pRg st="2" end="2"/>
                                            </p:txEl>
                                          </p:spTgt>
                                        </p:tgtEl>
                                        <p:attrNameLst>
                                          <p:attrName>style.visibility</p:attrName>
                                        </p:attrNameLst>
                                      </p:cBhvr>
                                      <p:to>
                                        <p:strVal val="visible"/>
                                      </p:to>
                                    </p:set>
                                    <p:animEffect transition="in" filter="fade">
                                      <p:cBhvr>
                                        <p:cTn id="40" dur="500"/>
                                        <p:tgtEl>
                                          <p:spTgt spid="10">
                                            <p:txEl>
                                              <p:pRg st="2" end="2"/>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0">
                                            <p:txEl>
                                              <p:pRg st="3" end="3"/>
                                            </p:txEl>
                                          </p:spTgt>
                                        </p:tgtEl>
                                        <p:attrNameLst>
                                          <p:attrName>style.visibility</p:attrName>
                                        </p:attrNameLst>
                                      </p:cBhvr>
                                      <p:to>
                                        <p:strVal val="visible"/>
                                      </p:to>
                                    </p:set>
                                    <p:animEffect transition="in" filter="fade">
                                      <p:cBhvr>
                                        <p:cTn id="43" dur="500"/>
                                        <p:tgtEl>
                                          <p:spTgt spid="10">
                                            <p:txEl>
                                              <p:pRg st="3" end="3"/>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
                                            <p:txEl>
                                              <p:pRg st="4" end="4"/>
                                            </p:txEl>
                                          </p:spTgt>
                                        </p:tgtEl>
                                        <p:attrNameLst>
                                          <p:attrName>style.visibility</p:attrName>
                                        </p:attrNameLst>
                                      </p:cBhvr>
                                      <p:to>
                                        <p:strVal val="visible"/>
                                      </p:to>
                                    </p:set>
                                    <p:animEffect transition="in" filter="fade">
                                      <p:cBhvr>
                                        <p:cTn id="46"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0" presetClass="entr" presetSubtype="0" fill="hold" nodeType="click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8" grpId="0" build="p">
        <p:tmplLst>
          <p:tmpl lvl="1">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3" grpId="0" build="p">
        <p:tmplLst>
          <p:tmpl lvl="1">
            <p:tnLst>
              <p:par>
                <p:cTn presetID="10"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0" grpId="0" build="p">
        <p:tmplLst>
          <p:tmpl lvl="1">
            <p:tnLst>
              <p:par>
                <p:cTn presetID="10"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50" name="Rounded Rectangle 13" descr="Dark Pattern: Plus dots">
            <a:extLst>
              <a:ext uri="{FF2B5EF4-FFF2-40B4-BE49-F238E27FC236}">
                <a16:creationId xmlns:a16="http://schemas.microsoft.com/office/drawing/2014/main" id="{092D74C3-230E-4C52-A415-83E2E89C7FF1}"/>
              </a:ext>
            </a:extLst>
          </p:cNvPr>
          <p:cNvSpPr/>
          <p:nvPr userDrawn="1"/>
        </p:nvSpPr>
        <p:spPr bwMode="auto">
          <a:xfrm>
            <a:off x="0" y="0"/>
            <a:ext cx="12192000" cy="6858000"/>
          </a:xfrm>
          <a:prstGeom prst="roundRect">
            <a:avLst>
              <a:gd name="adj" fmla="val 0"/>
            </a:avLst>
          </a:prstGeom>
          <a:blipFill dpi="0" rotWithShape="1">
            <a:blip r:embed="rId19">
              <a:alphaModFix amt="20000"/>
              <a:duotone>
                <a:prstClr val="black"/>
                <a:schemeClr val="accent4">
                  <a:tint val="45000"/>
                  <a:satMod val="400000"/>
                </a:schemeClr>
              </a:duotone>
              <a:extLst>
                <a:ext uri="{96DAC541-7B7A-43D3-8B79-37D633B846F1}">
                  <asvg:svgBlip xmlns:asvg="http://schemas.microsoft.com/office/drawing/2016/SVG/main" r:embed="rId20"/>
                </a:ext>
              </a:extLst>
            </a:blip>
            <a:srcRect/>
            <a:tile tx="0" ty="0" sx="100000" sy="100000" flip="none" algn="tl"/>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51" name="Rectangle 50">
            <a:extLst>
              <a:ext uri="{FF2B5EF4-FFF2-40B4-BE49-F238E27FC236}">
                <a16:creationId xmlns:a16="http://schemas.microsoft.com/office/drawing/2014/main" id="{91E69BDD-B3C9-4932-BB6F-FD27A495D9FF}"/>
              </a:ext>
              <a:ext uri="{C183D7F6-B498-43B3-948B-1728B52AA6E4}">
                <adec:decorative xmlns:adec="http://schemas.microsoft.com/office/drawing/2017/decorative" val="1"/>
              </a:ext>
            </a:extLst>
          </p:cNvPr>
          <p:cNvSpPr/>
          <p:nvPr userDrawn="1"/>
        </p:nvSpPr>
        <p:spPr bwMode="auto">
          <a:xfrm>
            <a:off x="0" y="0"/>
            <a:ext cx="12192000" cy="6858000"/>
          </a:xfrm>
          <a:prstGeom prst="rect">
            <a:avLst/>
          </a:prstGeom>
          <a:gradFill flip="none" rotWithShape="1">
            <a:gsLst>
              <a:gs pos="60000">
                <a:srgbClr val="000000"/>
              </a:gs>
              <a:gs pos="95000">
                <a:schemeClr val="bg1">
                  <a:alpha val="0"/>
                </a:schemeClr>
              </a:gs>
              <a:gs pos="19000">
                <a:schemeClr val="bg1">
                  <a:lumMod val="95000"/>
                  <a:alpha val="48000"/>
                </a:schemeClr>
              </a:gs>
              <a:gs pos="80000">
                <a:schemeClr val="bg1">
                  <a:alpha val="27000"/>
                </a:schemeClr>
              </a:gs>
              <a:gs pos="37000">
                <a:schemeClr val="bg1">
                  <a:lumMod val="95000"/>
                </a:schemeClr>
              </a:gs>
            </a:gsLst>
            <a:path path="circle">
              <a:fillToRect t="100000" r="100000"/>
            </a:path>
            <a:tileRect l="-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bg1"/>
              </a:solidFill>
              <a:ea typeface="Segoe UI" pitchFamily="34" charset="0"/>
              <a:cs typeface="Segoe UI" pitchFamily="34" charset="0"/>
            </a:endParaRP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963631770"/>
      </p:ext>
    </p:extLst>
  </p:cSld>
  <p:clrMap bg1="dk1" tx1="lt1" bg2="dk2" tx2="lt2" accent1="accent1" accent2="accent2" accent3="accent3" accent4="accent4" accent5="accent5" accent6="accent6" hlink="hlink" folHlink="folHlink"/>
  <p:sldLayoutIdLst>
    <p:sldLayoutId id="2147485554" r:id="rId1"/>
    <p:sldLayoutId id="2147485967" r:id="rId2"/>
    <p:sldLayoutId id="2147485968" r:id="rId3"/>
    <p:sldLayoutId id="2147485556" r:id="rId4"/>
    <p:sldLayoutId id="2147485969" r:id="rId5"/>
    <p:sldLayoutId id="2147485557" r:id="rId6"/>
    <p:sldLayoutId id="2147485559" r:id="rId7"/>
    <p:sldLayoutId id="2147485558" r:id="rId8"/>
    <p:sldLayoutId id="2147485560" r:id="rId9"/>
    <p:sldLayoutId id="2147485562" r:id="rId10"/>
    <p:sldLayoutId id="2147485596" r:id="rId11"/>
    <p:sldLayoutId id="2147485565" r:id="rId12"/>
    <p:sldLayoutId id="2147485946" r:id="rId13"/>
    <p:sldLayoutId id="2147485963" r:id="rId14"/>
    <p:sldLayoutId id="2147485953" r:id="rId15"/>
    <p:sldLayoutId id="2147485954" r:id="rId16"/>
    <p:sldLayoutId id="2147485955" r:id="rId17"/>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guide id="31" orient="horz" pos="400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hyperlink" Target="https://github.com/OpenSourcePFCLibraries" TargetMode="External"/><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12.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2.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83FB6308-C114-4860-AB3F-CDACDA52ED78}"/>
              </a:ext>
            </a:extLst>
          </p:cNvPr>
          <p:cNvSpPr>
            <a:spLocks noGrp="1"/>
          </p:cNvSpPr>
          <p:nvPr>
            <p:ph type="title"/>
          </p:nvPr>
        </p:nvSpPr>
        <p:spPr>
          <a:xfrm>
            <a:off x="584200" y="2179559"/>
            <a:ext cx="9144000" cy="1354217"/>
          </a:xfrm>
        </p:spPr>
        <p:txBody>
          <a:bodyPr/>
          <a:lstStyle/>
          <a:p>
            <a:r>
              <a:rPr lang="en-US" dirty="0"/>
              <a:t>New Development Features in PowerBuilder 2025</a:t>
            </a:r>
            <a:endParaRPr lang="en-US" sz="4400" b="1" dirty="0"/>
          </a:p>
        </p:txBody>
      </p:sp>
      <p:sp>
        <p:nvSpPr>
          <p:cNvPr id="11" name="Text Placeholder 4">
            <a:extLst>
              <a:ext uri="{FF2B5EF4-FFF2-40B4-BE49-F238E27FC236}">
                <a16:creationId xmlns:a16="http://schemas.microsoft.com/office/drawing/2014/main" id="{6F6184F5-D882-4A28-B9C1-AC6D7CAD971B}"/>
              </a:ext>
            </a:extLst>
          </p:cNvPr>
          <p:cNvSpPr>
            <a:spLocks noGrp="1"/>
          </p:cNvSpPr>
          <p:nvPr>
            <p:ph type="body" sz="quarter" idx="12"/>
          </p:nvPr>
        </p:nvSpPr>
        <p:spPr/>
        <p:txBody>
          <a:bodyPr/>
          <a:lstStyle/>
          <a:p>
            <a:r>
              <a:rPr lang="en-US" dirty="0"/>
              <a:t>Bruce Armstrong, Integrated Data Services</a:t>
            </a:r>
          </a:p>
          <a:p>
            <a:pPr lvl="0"/>
            <a:r>
              <a:rPr lang="en-US" sz="2200" dirty="0"/>
              <a:t>D</a:t>
            </a:r>
            <a:r>
              <a:rPr lang="en-US" altLang="zh-CN" sz="2200" dirty="0"/>
              <a:t>ecember 2-3</a:t>
            </a:r>
            <a:r>
              <a:rPr lang="en-US" sz="2200" dirty="0"/>
              <a:t>, 2024</a:t>
            </a:r>
          </a:p>
        </p:txBody>
      </p:sp>
      <p:pic>
        <p:nvPicPr>
          <p:cNvPr id="4" name="Picture Placeholder 3" descr="A cartoon of a person with a beard&#10;&#10;Description automatically generated">
            <a:extLst>
              <a:ext uri="{FF2B5EF4-FFF2-40B4-BE49-F238E27FC236}">
                <a16:creationId xmlns:a16="http://schemas.microsoft.com/office/drawing/2014/main" id="{7F71900F-577E-AE46-893A-2AAB30F67D9F}"/>
              </a:ext>
            </a:extLst>
          </p:cNvPr>
          <p:cNvPicPr>
            <a:picLocks noGrp="1" noChangeAspect="1"/>
          </p:cNvPicPr>
          <p:nvPr>
            <p:ph type="pic" sz="quarter" idx="18"/>
          </p:nvPr>
        </p:nvPicPr>
        <p:blipFill>
          <a:blip r:embed="rId3"/>
          <a:srcRect l="6000" r="6000"/>
          <a:stretch>
            <a:fillRect/>
          </a:stretch>
        </p:blipFill>
        <p:spPr/>
      </p:pic>
    </p:spTree>
    <p:extLst>
      <p:ext uri="{BB962C8B-B14F-4D97-AF65-F5344CB8AC3E}">
        <p14:creationId xmlns:p14="http://schemas.microsoft.com/office/powerpoint/2010/main" val="1430743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463164-5784-6DC3-E49F-048C3D5F8F23}"/>
              </a:ext>
            </a:extLst>
          </p:cNvPr>
          <p:cNvSpPr>
            <a:spLocks noGrp="1"/>
          </p:cNvSpPr>
          <p:nvPr>
            <p:ph type="title"/>
          </p:nvPr>
        </p:nvSpPr>
        <p:spPr/>
        <p:txBody>
          <a:bodyPr/>
          <a:lstStyle/>
          <a:p>
            <a:r>
              <a:rPr lang="en-US" dirty="0"/>
              <a:t>Supporting high DPI</a:t>
            </a:r>
          </a:p>
        </p:txBody>
      </p:sp>
      <p:sp>
        <p:nvSpPr>
          <p:cNvPr id="3" name="Content Placeholder 2">
            <a:extLst>
              <a:ext uri="{FF2B5EF4-FFF2-40B4-BE49-F238E27FC236}">
                <a16:creationId xmlns:a16="http://schemas.microsoft.com/office/drawing/2014/main" id="{5923F1B2-33D3-4C04-9DD4-27DA79B60139}"/>
              </a:ext>
            </a:extLst>
          </p:cNvPr>
          <p:cNvSpPr>
            <a:spLocks noGrp="1"/>
          </p:cNvSpPr>
          <p:nvPr>
            <p:ph sz="quarter" idx="10"/>
          </p:nvPr>
        </p:nvSpPr>
        <p:spPr/>
        <p:txBody>
          <a:bodyPr/>
          <a:lstStyle/>
          <a:p>
            <a:r>
              <a:rPr lang="en-US" dirty="0"/>
              <a:t>You can configure which mode the PowerBuilder application supports, through the following property or function:</a:t>
            </a:r>
          </a:p>
          <a:p>
            <a:pPr lvl="1"/>
            <a:r>
              <a:rPr lang="en-US" dirty="0"/>
              <a:t>Application HighDPIMode property</a:t>
            </a:r>
          </a:p>
          <a:p>
            <a:pPr lvl="1"/>
            <a:r>
              <a:rPr lang="en-US" dirty="0"/>
              <a:t>Application SetHighDPIMode function</a:t>
            </a:r>
          </a:p>
          <a:p>
            <a:r>
              <a:rPr lang="en-US" dirty="0"/>
              <a:t>Valid values are:</a:t>
            </a:r>
          </a:p>
          <a:p>
            <a:pPr lvl="1"/>
            <a:r>
              <a:rPr lang="en-US" dirty="0"/>
              <a:t>0 – None</a:t>
            </a:r>
          </a:p>
          <a:p>
            <a:pPr lvl="1"/>
            <a:r>
              <a:rPr lang="en-US" dirty="0"/>
              <a:t>1 – DpiUnaware</a:t>
            </a:r>
          </a:p>
          <a:p>
            <a:pPr lvl="1"/>
            <a:r>
              <a:rPr lang="en-US" dirty="0"/>
              <a:t>2 – SystemAwareness</a:t>
            </a:r>
          </a:p>
          <a:p>
            <a:pPr lvl="1"/>
            <a:r>
              <a:rPr lang="en-US" dirty="0"/>
              <a:t>3 – PerMonitor</a:t>
            </a:r>
          </a:p>
          <a:p>
            <a:pPr lvl="1"/>
            <a:r>
              <a:rPr lang="en-US" dirty="0"/>
              <a:t>4 - PerMonitorV2</a:t>
            </a:r>
          </a:p>
          <a:p>
            <a:pPr lvl="1"/>
            <a:r>
              <a:rPr lang="en-US" dirty="0"/>
              <a:t>5 - DpiUnawareGdiScaled</a:t>
            </a:r>
          </a:p>
          <a:p>
            <a:endParaRPr lang="en-US" dirty="0"/>
          </a:p>
        </p:txBody>
      </p:sp>
    </p:spTree>
    <p:extLst>
      <p:ext uri="{BB962C8B-B14F-4D97-AF65-F5344CB8AC3E}">
        <p14:creationId xmlns:p14="http://schemas.microsoft.com/office/powerpoint/2010/main" val="3961331389"/>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493D5-2DC9-B07F-6E24-57096D431BB7}"/>
              </a:ext>
            </a:extLst>
          </p:cNvPr>
          <p:cNvSpPr>
            <a:spLocks noGrp="1"/>
          </p:cNvSpPr>
          <p:nvPr>
            <p:ph type="title"/>
          </p:nvPr>
        </p:nvSpPr>
        <p:spPr/>
        <p:txBody>
          <a:bodyPr/>
          <a:lstStyle/>
          <a:p>
            <a:r>
              <a:rPr lang="en-US" dirty="0"/>
              <a:t>Supporting high DPI</a:t>
            </a:r>
          </a:p>
        </p:txBody>
      </p:sp>
      <p:sp>
        <p:nvSpPr>
          <p:cNvPr id="3" name="Content Placeholder 2">
            <a:extLst>
              <a:ext uri="{FF2B5EF4-FFF2-40B4-BE49-F238E27FC236}">
                <a16:creationId xmlns:a16="http://schemas.microsoft.com/office/drawing/2014/main" id="{3F406A9B-2FEA-345D-5D34-A258E8106830}"/>
              </a:ext>
            </a:extLst>
          </p:cNvPr>
          <p:cNvSpPr>
            <a:spLocks noGrp="1"/>
          </p:cNvSpPr>
          <p:nvPr>
            <p:ph sz="quarter" idx="10"/>
          </p:nvPr>
        </p:nvSpPr>
        <p:spPr/>
        <p:txBody>
          <a:bodyPr>
            <a:normAutofit fontScale="85000" lnSpcReduction="20000"/>
          </a:bodyPr>
          <a:lstStyle/>
          <a:p>
            <a:r>
              <a:rPr lang="en-US" dirty="0"/>
              <a:t>The DPI mode can be set in several ways and will take effect in the following order: application executable property &gt; manifest file &gt; Windows API.</a:t>
            </a:r>
          </a:p>
          <a:p>
            <a:r>
              <a:rPr lang="en-US" dirty="0"/>
              <a:t>If the setting is anything other than None(0) at the application property, then that setting will apply and no later setting will take effect.</a:t>
            </a:r>
          </a:p>
          <a:p>
            <a:r>
              <a:rPr lang="en-US" dirty="0"/>
              <a:t>If you want to set the mode via the object property in script of using the SetHighDpiMode method, then the application property setting in the IDE must be None(0). (Otherwise, that would override the script).</a:t>
            </a:r>
          </a:p>
          <a:p>
            <a:r>
              <a:rPr lang="en-US" dirty="0"/>
              <a:t>If you are setting mode in script using the application property or using SetHighDpiMode, then it must be done before a window is opening in the app, otherwise it will no take effect.</a:t>
            </a:r>
          </a:p>
          <a:p>
            <a:r>
              <a:rPr lang="en-US" dirty="0"/>
              <a:t>The feature will work only in Windows 10 (version 1703) or later and Windows Server 2016 or later.  For earlier versions of Windows, the application will act as if None(0) has been selected.</a:t>
            </a:r>
          </a:p>
          <a:p>
            <a:r>
              <a:rPr lang="en-US" dirty="0"/>
              <a:t>The application must be compiled for the setting to be effective; it has no effect when the application is run from the IDE.</a:t>
            </a:r>
          </a:p>
          <a:p>
            <a:endParaRPr lang="en-US" dirty="0"/>
          </a:p>
        </p:txBody>
      </p:sp>
    </p:spTree>
    <p:extLst>
      <p:ext uri="{BB962C8B-B14F-4D97-AF65-F5344CB8AC3E}">
        <p14:creationId xmlns:p14="http://schemas.microsoft.com/office/powerpoint/2010/main" val="2891932512"/>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7F2948C-85D5-24F1-0D1B-07269624686F}"/>
              </a:ext>
            </a:extLst>
          </p:cNvPr>
          <p:cNvSpPr>
            <a:spLocks noGrp="1"/>
          </p:cNvSpPr>
          <p:nvPr>
            <p:ph type="title"/>
          </p:nvPr>
        </p:nvSpPr>
        <p:spPr/>
        <p:txBody>
          <a:bodyPr/>
          <a:lstStyle/>
          <a:p>
            <a:r>
              <a:rPr lang="en-US" dirty="0"/>
              <a:t>Supporting high DPI</a:t>
            </a:r>
          </a:p>
        </p:txBody>
      </p:sp>
      <p:sp>
        <p:nvSpPr>
          <p:cNvPr id="5" name="Content Placeholder 4">
            <a:extLst>
              <a:ext uri="{FF2B5EF4-FFF2-40B4-BE49-F238E27FC236}">
                <a16:creationId xmlns:a16="http://schemas.microsoft.com/office/drawing/2014/main" id="{8CB4AA9C-A6F9-DFDC-287F-17CE0A1A415F}"/>
              </a:ext>
            </a:extLst>
          </p:cNvPr>
          <p:cNvSpPr>
            <a:spLocks noGrp="1"/>
          </p:cNvSpPr>
          <p:nvPr>
            <p:ph sz="quarter" idx="12"/>
          </p:nvPr>
        </p:nvSpPr>
        <p:spPr/>
        <p:txBody>
          <a:bodyPr/>
          <a:lstStyle/>
          <a:p>
            <a:r>
              <a:rPr lang="en-US" dirty="0"/>
              <a:t>If you create a new PowerBuilder application from scratch, it will be set to 4 - PerMonitorV2</a:t>
            </a:r>
          </a:p>
          <a:p>
            <a:r>
              <a:rPr lang="en-US" dirty="0"/>
              <a:t>If you upgrade a PowerBuilder application from an earlier version, it will be set to 0 - None</a:t>
            </a:r>
          </a:p>
          <a:p>
            <a:endParaRPr lang="en-US" dirty="0"/>
          </a:p>
        </p:txBody>
      </p:sp>
      <p:pic>
        <p:nvPicPr>
          <p:cNvPr id="8" name="Content Placeholder 7" descr="A screenshot of a computer&#10;&#10;Description automatically generated">
            <a:extLst>
              <a:ext uri="{FF2B5EF4-FFF2-40B4-BE49-F238E27FC236}">
                <a16:creationId xmlns:a16="http://schemas.microsoft.com/office/drawing/2014/main" id="{5B904680-31C3-11D5-6170-67B8CCC8B6F3}"/>
              </a:ext>
            </a:extLst>
          </p:cNvPr>
          <p:cNvPicPr>
            <a:picLocks noGrp="1" noChangeAspect="1"/>
          </p:cNvPicPr>
          <p:nvPr>
            <p:ph sz="quarter" idx="13"/>
          </p:nvPr>
        </p:nvPicPr>
        <p:blipFill>
          <a:blip r:embed="rId2"/>
          <a:stretch>
            <a:fillRect/>
          </a:stretch>
        </p:blipFill>
        <p:spPr>
          <a:xfrm>
            <a:off x="6871517" y="1323210"/>
            <a:ext cx="3962743" cy="3901778"/>
          </a:xfrm>
        </p:spPr>
      </p:pic>
    </p:spTree>
    <p:extLst>
      <p:ext uri="{BB962C8B-B14F-4D97-AF65-F5344CB8AC3E}">
        <p14:creationId xmlns:p14="http://schemas.microsoft.com/office/powerpoint/2010/main" val="909616314"/>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8E4BD-698D-4166-E8A1-A7F8559CA75E}"/>
              </a:ext>
            </a:extLst>
          </p:cNvPr>
          <p:cNvSpPr>
            <a:spLocks noGrp="1"/>
          </p:cNvSpPr>
          <p:nvPr>
            <p:ph type="title"/>
          </p:nvPr>
        </p:nvSpPr>
        <p:spPr/>
        <p:txBody>
          <a:bodyPr/>
          <a:lstStyle/>
          <a:p>
            <a:r>
              <a:rPr lang="en-US" dirty="0"/>
              <a:t>Supporting high DPI</a:t>
            </a:r>
          </a:p>
        </p:txBody>
      </p:sp>
      <p:sp>
        <p:nvSpPr>
          <p:cNvPr id="3" name="Content Placeholder 2">
            <a:extLst>
              <a:ext uri="{FF2B5EF4-FFF2-40B4-BE49-F238E27FC236}">
                <a16:creationId xmlns:a16="http://schemas.microsoft.com/office/drawing/2014/main" id="{9B5FDC97-F8D7-8BEC-376F-98CEDF71C13E}"/>
              </a:ext>
            </a:extLst>
          </p:cNvPr>
          <p:cNvSpPr>
            <a:spLocks noGrp="1"/>
          </p:cNvSpPr>
          <p:nvPr>
            <p:ph sz="quarter" idx="10"/>
          </p:nvPr>
        </p:nvSpPr>
        <p:spPr/>
        <p:txBody>
          <a:bodyPr/>
          <a:lstStyle/>
          <a:p>
            <a:r>
              <a:rPr lang="en-US" dirty="0"/>
              <a:t>If Per-Monitor (V2) is used Windows sends the following events when there is a DPI change that affects your application</a:t>
            </a:r>
          </a:p>
          <a:p>
            <a:pPr lvl="1"/>
            <a:r>
              <a:rPr lang="en-US" dirty="0"/>
              <a:t>WM_DPICHANGEDBEFOREPARENT ( event ID 738 )</a:t>
            </a:r>
          </a:p>
          <a:p>
            <a:pPr lvl="2"/>
            <a:r>
              <a:rPr lang="en-US" dirty="0"/>
              <a:t>Sent to children of the top-level window of the application before WM_DPICHANGED is sent</a:t>
            </a:r>
          </a:p>
          <a:p>
            <a:pPr lvl="1"/>
            <a:r>
              <a:rPr lang="en-US" dirty="0"/>
              <a:t>WM_DPICHANGED ( event ID 736 )</a:t>
            </a:r>
          </a:p>
          <a:p>
            <a:pPr lvl="2"/>
            <a:r>
              <a:rPr lang="en-US" dirty="0"/>
              <a:t>Sent to the top-level window of the application</a:t>
            </a:r>
          </a:p>
          <a:p>
            <a:pPr lvl="1"/>
            <a:r>
              <a:rPr lang="en-US" dirty="0"/>
              <a:t>WM_DIPCHANGEAFTERPARENT ( event ID 739 )</a:t>
            </a:r>
          </a:p>
          <a:p>
            <a:pPr lvl="2"/>
            <a:r>
              <a:rPr lang="en-US" dirty="0"/>
              <a:t>Sent to the children of the top-level window of the application after WM_DPICHANGED is sent</a:t>
            </a:r>
          </a:p>
          <a:p>
            <a:r>
              <a:rPr lang="en-US" dirty="0"/>
              <a:t>None of these events have a pbm_xxxxxxxxxx event defined for them in PowerBuilder, so you will need to capture them in the Other event</a:t>
            </a:r>
          </a:p>
          <a:p>
            <a:endParaRPr lang="en-US" dirty="0"/>
          </a:p>
        </p:txBody>
      </p:sp>
    </p:spTree>
    <p:extLst>
      <p:ext uri="{BB962C8B-B14F-4D97-AF65-F5344CB8AC3E}">
        <p14:creationId xmlns:p14="http://schemas.microsoft.com/office/powerpoint/2010/main" val="99475796"/>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03C46-651C-5ED2-B77E-D5A49E43F9C3}"/>
              </a:ext>
            </a:extLst>
          </p:cNvPr>
          <p:cNvSpPr>
            <a:spLocks noGrp="1"/>
          </p:cNvSpPr>
          <p:nvPr>
            <p:ph type="title"/>
          </p:nvPr>
        </p:nvSpPr>
        <p:spPr/>
        <p:txBody>
          <a:bodyPr/>
          <a:lstStyle/>
          <a:p>
            <a:r>
              <a:rPr lang="en-US" dirty="0"/>
              <a:t>Supporting high DPI</a:t>
            </a:r>
          </a:p>
        </p:txBody>
      </p:sp>
      <p:sp>
        <p:nvSpPr>
          <p:cNvPr id="3" name="Content Placeholder 2">
            <a:extLst>
              <a:ext uri="{FF2B5EF4-FFF2-40B4-BE49-F238E27FC236}">
                <a16:creationId xmlns:a16="http://schemas.microsoft.com/office/drawing/2014/main" id="{5463B0C9-7819-85E2-62EB-5AB79E12A3AC}"/>
              </a:ext>
            </a:extLst>
          </p:cNvPr>
          <p:cNvSpPr>
            <a:spLocks noGrp="1"/>
          </p:cNvSpPr>
          <p:nvPr>
            <p:ph sz="quarter" idx="10"/>
          </p:nvPr>
        </p:nvSpPr>
        <p:spPr/>
        <p:txBody>
          <a:bodyPr/>
          <a:lstStyle/>
          <a:p>
            <a:r>
              <a:rPr lang="en-US" dirty="0"/>
              <a:t>WM_DPICHANGEDBEFOREPARENT</a:t>
            </a:r>
          </a:p>
          <a:p>
            <a:pPr lvl="1"/>
            <a:r>
              <a:rPr lang="en-US" dirty="0"/>
              <a:t>the wparam and lparam values are unused ( they are always 0 )</a:t>
            </a:r>
          </a:p>
          <a:p>
            <a:r>
              <a:rPr lang="en-US" dirty="0"/>
              <a:t>WM_DPICHANGEDAFTERPARENT</a:t>
            </a:r>
          </a:p>
          <a:p>
            <a:pPr lvl="1"/>
            <a:r>
              <a:rPr lang="en-US" dirty="0"/>
              <a:t>the wparam and lparam values are unused ( they are always 0 )</a:t>
            </a:r>
          </a:p>
          <a:p>
            <a:r>
              <a:rPr lang="en-US" dirty="0"/>
              <a:t>WM_DPICHANGED</a:t>
            </a:r>
          </a:p>
          <a:p>
            <a:pPr lvl="2"/>
            <a:r>
              <a:rPr lang="en-US" dirty="0"/>
              <a:t>Wparam</a:t>
            </a:r>
          </a:p>
          <a:p>
            <a:pPr lvl="3"/>
            <a:r>
              <a:rPr lang="en-US" dirty="0"/>
              <a:t>The high word is the new DPI for the Y-axis and the low word is the new DPI for the X-axis</a:t>
            </a:r>
          </a:p>
          <a:p>
            <a:pPr lvl="3"/>
            <a:r>
              <a:rPr lang="en-US" dirty="0"/>
              <a:t>For Windows applications these are always the same value</a:t>
            </a:r>
          </a:p>
          <a:p>
            <a:pPr lvl="2"/>
            <a:r>
              <a:rPr lang="en-US" dirty="0"/>
              <a:t>Lparam</a:t>
            </a:r>
          </a:p>
          <a:p>
            <a:pPr lvl="3"/>
            <a:r>
              <a:rPr lang="en-US" dirty="0"/>
              <a:t>A pointer to a RECT structure that contains the recommended location and size for the top-level window based on the new DPI</a:t>
            </a:r>
          </a:p>
          <a:p>
            <a:endParaRPr lang="en-US" dirty="0"/>
          </a:p>
        </p:txBody>
      </p:sp>
    </p:spTree>
    <p:extLst>
      <p:ext uri="{BB962C8B-B14F-4D97-AF65-F5344CB8AC3E}">
        <p14:creationId xmlns:p14="http://schemas.microsoft.com/office/powerpoint/2010/main" val="244993221"/>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38B48-649D-D616-1634-F321AA8584BB}"/>
              </a:ext>
            </a:extLst>
          </p:cNvPr>
          <p:cNvSpPr>
            <a:spLocks noGrp="1"/>
          </p:cNvSpPr>
          <p:nvPr>
            <p:ph type="title"/>
          </p:nvPr>
        </p:nvSpPr>
        <p:spPr/>
        <p:txBody>
          <a:bodyPr/>
          <a:lstStyle/>
          <a:p>
            <a:r>
              <a:rPr lang="en-US" dirty="0"/>
              <a:t>Supporting high DPI</a:t>
            </a:r>
          </a:p>
        </p:txBody>
      </p:sp>
      <p:sp>
        <p:nvSpPr>
          <p:cNvPr id="4" name="Content Placeholder 3">
            <a:extLst>
              <a:ext uri="{FF2B5EF4-FFF2-40B4-BE49-F238E27FC236}">
                <a16:creationId xmlns:a16="http://schemas.microsoft.com/office/drawing/2014/main" id="{8743580C-51AB-1F89-3006-0B83320CFACC}"/>
              </a:ext>
            </a:extLst>
          </p:cNvPr>
          <p:cNvSpPr>
            <a:spLocks noGrp="1"/>
          </p:cNvSpPr>
          <p:nvPr>
            <p:ph sz="quarter" idx="12"/>
          </p:nvPr>
        </p:nvSpPr>
        <p:spPr/>
        <p:txBody>
          <a:bodyPr/>
          <a:lstStyle/>
          <a:p>
            <a:r>
              <a:rPr lang="en-US" dirty="0"/>
              <a:t>Capturing the messages in the Other event</a:t>
            </a:r>
          </a:p>
          <a:p>
            <a:endParaRPr lang="en-US" dirty="0"/>
          </a:p>
        </p:txBody>
      </p:sp>
      <p:pic>
        <p:nvPicPr>
          <p:cNvPr id="7" name="Content Placeholder 6" descr="A screenshot of a computer&#10;&#10;Description automatically generated">
            <a:extLst>
              <a:ext uri="{FF2B5EF4-FFF2-40B4-BE49-F238E27FC236}">
                <a16:creationId xmlns:a16="http://schemas.microsoft.com/office/drawing/2014/main" id="{17E73C43-14E2-1008-76A6-47489D43E8A7}"/>
              </a:ext>
            </a:extLst>
          </p:cNvPr>
          <p:cNvPicPr>
            <a:picLocks noGrp="1" noChangeAspect="1"/>
          </p:cNvPicPr>
          <p:nvPr>
            <p:ph sz="quarter" idx="13"/>
          </p:nvPr>
        </p:nvPicPr>
        <p:blipFill>
          <a:blip r:embed="rId2"/>
          <a:stretch>
            <a:fillRect/>
          </a:stretch>
        </p:blipFill>
        <p:spPr>
          <a:xfrm>
            <a:off x="5493471" y="1733910"/>
            <a:ext cx="6096947" cy="3158380"/>
          </a:xfrm>
        </p:spPr>
      </p:pic>
    </p:spTree>
    <p:extLst>
      <p:ext uri="{BB962C8B-B14F-4D97-AF65-F5344CB8AC3E}">
        <p14:creationId xmlns:p14="http://schemas.microsoft.com/office/powerpoint/2010/main" val="2533838204"/>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84AAB-EC29-49AB-DA6E-ACFD52FDB6C3}"/>
              </a:ext>
            </a:extLst>
          </p:cNvPr>
          <p:cNvSpPr>
            <a:spLocks noGrp="1"/>
          </p:cNvSpPr>
          <p:nvPr>
            <p:ph type="title"/>
          </p:nvPr>
        </p:nvSpPr>
        <p:spPr/>
        <p:txBody>
          <a:bodyPr/>
          <a:lstStyle/>
          <a:p>
            <a:r>
              <a:rPr lang="en-US" dirty="0"/>
              <a:t>Supporting high DPI</a:t>
            </a:r>
          </a:p>
        </p:txBody>
      </p:sp>
      <p:sp>
        <p:nvSpPr>
          <p:cNvPr id="4" name="Content Placeholder 3">
            <a:extLst>
              <a:ext uri="{FF2B5EF4-FFF2-40B4-BE49-F238E27FC236}">
                <a16:creationId xmlns:a16="http://schemas.microsoft.com/office/drawing/2014/main" id="{B53A165B-3E0B-9FEC-9975-173B172E9E9D}"/>
              </a:ext>
            </a:extLst>
          </p:cNvPr>
          <p:cNvSpPr>
            <a:spLocks noGrp="1"/>
          </p:cNvSpPr>
          <p:nvPr>
            <p:ph sz="quarter" idx="12"/>
          </p:nvPr>
        </p:nvSpPr>
        <p:spPr/>
        <p:txBody>
          <a:bodyPr/>
          <a:lstStyle/>
          <a:p>
            <a:r>
              <a:rPr lang="en-US" dirty="0"/>
              <a:t>Decoding the message parameters</a:t>
            </a:r>
          </a:p>
          <a:p>
            <a:endParaRPr lang="en-US" dirty="0"/>
          </a:p>
        </p:txBody>
      </p:sp>
      <p:pic>
        <p:nvPicPr>
          <p:cNvPr id="7" name="Content Placeholder 6" descr="A screenshot of a computer program&#10;&#10;Description automatically generated">
            <a:extLst>
              <a:ext uri="{FF2B5EF4-FFF2-40B4-BE49-F238E27FC236}">
                <a16:creationId xmlns:a16="http://schemas.microsoft.com/office/drawing/2014/main" id="{5F9B79A6-D2B4-3927-058C-970D95B061DC}"/>
              </a:ext>
            </a:extLst>
          </p:cNvPr>
          <p:cNvPicPr>
            <a:picLocks noGrp="1" noChangeAspect="1"/>
          </p:cNvPicPr>
          <p:nvPr>
            <p:ph sz="quarter" idx="13"/>
          </p:nvPr>
        </p:nvPicPr>
        <p:blipFill>
          <a:blip r:embed="rId2"/>
          <a:stretch>
            <a:fillRect/>
          </a:stretch>
        </p:blipFill>
        <p:spPr>
          <a:xfrm>
            <a:off x="4711263" y="1897811"/>
            <a:ext cx="6898125" cy="3143622"/>
          </a:xfrm>
        </p:spPr>
      </p:pic>
    </p:spTree>
    <p:extLst>
      <p:ext uri="{BB962C8B-B14F-4D97-AF65-F5344CB8AC3E}">
        <p14:creationId xmlns:p14="http://schemas.microsoft.com/office/powerpoint/2010/main" val="1844132906"/>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C426E4-DC83-446A-8A25-697255DB332D}"/>
              </a:ext>
            </a:extLst>
          </p:cNvPr>
          <p:cNvSpPr>
            <a:spLocks noGrp="1"/>
          </p:cNvSpPr>
          <p:nvPr>
            <p:ph type="body" sz="quarter" idx="15"/>
          </p:nvPr>
        </p:nvSpPr>
        <p:spPr>
          <a:xfrm>
            <a:off x="1502698" y="2473361"/>
            <a:ext cx="8043083" cy="1911275"/>
          </a:xfrm>
        </p:spPr>
        <p:txBody>
          <a:bodyPr/>
          <a:lstStyle/>
          <a:p>
            <a:r>
              <a:rPr lang="en-US" dirty="0"/>
              <a:t>DEMO: Supporting high DPI</a:t>
            </a:r>
          </a:p>
        </p:txBody>
      </p:sp>
    </p:spTree>
    <p:extLst>
      <p:ext uri="{BB962C8B-B14F-4D97-AF65-F5344CB8AC3E}">
        <p14:creationId xmlns:p14="http://schemas.microsoft.com/office/powerpoint/2010/main" val="1775760153"/>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3D063-C47C-1AA5-6307-B5FEA23DD1A9}"/>
              </a:ext>
            </a:extLst>
          </p:cNvPr>
          <p:cNvSpPr>
            <a:spLocks noGrp="1"/>
          </p:cNvSpPr>
          <p:nvPr>
            <p:ph type="title"/>
          </p:nvPr>
        </p:nvSpPr>
        <p:spPr/>
        <p:txBody>
          <a:bodyPr/>
          <a:lstStyle/>
          <a:p>
            <a:r>
              <a:rPr lang="en-US" dirty="0"/>
              <a:t>Connecting with PostgreSQL via ADO.NET driver</a:t>
            </a:r>
          </a:p>
        </p:txBody>
      </p:sp>
      <p:sp>
        <p:nvSpPr>
          <p:cNvPr id="4" name="Content Placeholder 3">
            <a:extLst>
              <a:ext uri="{FF2B5EF4-FFF2-40B4-BE49-F238E27FC236}">
                <a16:creationId xmlns:a16="http://schemas.microsoft.com/office/drawing/2014/main" id="{C47B5ADE-B6F8-49CD-82A5-DE0E6F43E39D}"/>
              </a:ext>
            </a:extLst>
          </p:cNvPr>
          <p:cNvSpPr>
            <a:spLocks noGrp="1"/>
          </p:cNvSpPr>
          <p:nvPr>
            <p:ph sz="quarter" idx="12"/>
          </p:nvPr>
        </p:nvSpPr>
        <p:spPr/>
        <p:txBody>
          <a:bodyPr/>
          <a:lstStyle/>
          <a:p>
            <a:r>
              <a:rPr lang="en-US" dirty="0"/>
              <a:t>PostgreSQL is now one of the options for Provider for an ADO.Net connection</a:t>
            </a:r>
          </a:p>
        </p:txBody>
      </p:sp>
      <p:pic>
        <p:nvPicPr>
          <p:cNvPr id="7" name="Content Placeholder 6" descr="A screenshot of a computer&#10;&#10;Description automatically generated">
            <a:extLst>
              <a:ext uri="{FF2B5EF4-FFF2-40B4-BE49-F238E27FC236}">
                <a16:creationId xmlns:a16="http://schemas.microsoft.com/office/drawing/2014/main" id="{1D03147A-9D53-379C-B6FD-0F2248510424}"/>
              </a:ext>
            </a:extLst>
          </p:cNvPr>
          <p:cNvPicPr>
            <a:picLocks noGrp="1" noChangeAspect="1"/>
          </p:cNvPicPr>
          <p:nvPr>
            <p:ph sz="quarter" idx="13"/>
          </p:nvPr>
        </p:nvPicPr>
        <p:blipFill>
          <a:blip r:embed="rId2"/>
          <a:stretch>
            <a:fillRect/>
          </a:stretch>
        </p:blipFill>
        <p:spPr>
          <a:xfrm>
            <a:off x="6538064" y="1535388"/>
            <a:ext cx="4922947" cy="4633362"/>
          </a:xfrm>
        </p:spPr>
      </p:pic>
    </p:spTree>
    <p:extLst>
      <p:ext uri="{BB962C8B-B14F-4D97-AF65-F5344CB8AC3E}">
        <p14:creationId xmlns:p14="http://schemas.microsoft.com/office/powerpoint/2010/main" val="112359156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7BABE-69F0-0888-0137-DCA275B3B103}"/>
              </a:ext>
            </a:extLst>
          </p:cNvPr>
          <p:cNvSpPr>
            <a:spLocks noGrp="1"/>
          </p:cNvSpPr>
          <p:nvPr>
            <p:ph type="title"/>
          </p:nvPr>
        </p:nvSpPr>
        <p:spPr/>
        <p:txBody>
          <a:bodyPr/>
          <a:lstStyle/>
          <a:p>
            <a:r>
              <a:rPr lang="en-US" dirty="0"/>
              <a:t>Connecting with PostgreSQL via ADO.NET driver</a:t>
            </a:r>
          </a:p>
        </p:txBody>
      </p:sp>
      <p:sp>
        <p:nvSpPr>
          <p:cNvPr id="3" name="Content Placeholder 2">
            <a:extLst>
              <a:ext uri="{FF2B5EF4-FFF2-40B4-BE49-F238E27FC236}">
                <a16:creationId xmlns:a16="http://schemas.microsoft.com/office/drawing/2014/main" id="{ED30804B-BB32-AC23-EDCF-A7DAF6C573A4}"/>
              </a:ext>
            </a:extLst>
          </p:cNvPr>
          <p:cNvSpPr>
            <a:spLocks noGrp="1"/>
          </p:cNvSpPr>
          <p:nvPr>
            <p:ph sz="quarter" idx="10"/>
          </p:nvPr>
        </p:nvSpPr>
        <p:spPr/>
        <p:txBody>
          <a:bodyPr/>
          <a:lstStyle/>
          <a:p>
            <a:r>
              <a:rPr lang="en-US" dirty="0"/>
              <a:t>Uses the open source Npgsql - .Net libraries</a:t>
            </a:r>
          </a:p>
          <a:p>
            <a:pPr lvl="1"/>
            <a:r>
              <a:rPr lang="en-US" dirty="0"/>
              <a:t>https://www.npgsql.org/</a:t>
            </a:r>
          </a:p>
          <a:p>
            <a:r>
              <a:rPr lang="en-US" dirty="0"/>
              <a:t>The same libraries recommended by Microsoft for access PostgreSQL in Azure</a:t>
            </a:r>
          </a:p>
          <a:p>
            <a:pPr lvl="1"/>
            <a:r>
              <a:rPr lang="en-US" dirty="0"/>
              <a:t>https://learn.microsoft.com/en-us/dotnet/api/overview/azure/postgresql?view=azure-dotnet</a:t>
            </a:r>
          </a:p>
          <a:p>
            <a:endParaRPr lang="en-US" dirty="0"/>
          </a:p>
        </p:txBody>
      </p:sp>
    </p:spTree>
    <p:extLst>
      <p:ext uri="{BB962C8B-B14F-4D97-AF65-F5344CB8AC3E}">
        <p14:creationId xmlns:p14="http://schemas.microsoft.com/office/powerpoint/2010/main" val="1215050238"/>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9868A-6A2F-C752-C196-64A8C2360CA4}"/>
              </a:ext>
            </a:extLst>
          </p:cNvPr>
          <p:cNvSpPr>
            <a:spLocks noGrp="1"/>
          </p:cNvSpPr>
          <p:nvPr>
            <p:ph type="title"/>
          </p:nvPr>
        </p:nvSpPr>
        <p:spPr>
          <a:xfrm>
            <a:off x="533400" y="1338349"/>
            <a:ext cx="11125200" cy="553998"/>
          </a:xfrm>
          <a:noFill/>
        </p:spPr>
        <p:txBody>
          <a:bodyPr/>
          <a:lstStyle/>
          <a:p>
            <a:pPr algn="ctr">
              <a:lnSpc>
                <a:spcPct val="90000"/>
              </a:lnSpc>
            </a:pPr>
            <a:r>
              <a:rPr lang="en-US" sz="4000" dirty="0">
                <a:gradFill>
                  <a:gsLst>
                    <a:gs pos="37000">
                      <a:srgbClr val="0078D4"/>
                    </a:gs>
                    <a:gs pos="100000">
                      <a:srgbClr val="8DE971"/>
                    </a:gs>
                  </a:gsLst>
                  <a:lin ang="10800000" scaled="1"/>
                </a:gradFill>
                <a:latin typeface="Roboto Medium" panose="02000000000000000000" pitchFamily="2" charset="0"/>
                <a:ea typeface="Roboto Medium" panose="02000000000000000000" pitchFamily="2" charset="0"/>
              </a:rPr>
              <a:t>DISCLAIMER</a:t>
            </a:r>
          </a:p>
        </p:txBody>
      </p:sp>
      <p:sp>
        <p:nvSpPr>
          <p:cNvPr id="3" name="TextBox 2">
            <a:extLst>
              <a:ext uri="{FF2B5EF4-FFF2-40B4-BE49-F238E27FC236}">
                <a16:creationId xmlns:a16="http://schemas.microsoft.com/office/drawing/2014/main" id="{692EACB3-17C0-27C8-9D82-4401756EB51A}"/>
              </a:ext>
            </a:extLst>
          </p:cNvPr>
          <p:cNvSpPr txBox="1"/>
          <p:nvPr/>
        </p:nvSpPr>
        <p:spPr>
          <a:xfrm>
            <a:off x="1074419" y="2450187"/>
            <a:ext cx="10043161" cy="3400931"/>
          </a:xfrm>
          <a:prstGeom prst="rect">
            <a:avLst/>
          </a:prstGeom>
          <a:noFill/>
        </p:spPr>
        <p:txBody>
          <a:bodyPr wrap="square" lIns="0" tIns="0" rIns="0" bIns="0">
            <a:spAutoFit/>
          </a:bodyPr>
          <a:lstStyle/>
          <a:p>
            <a:pPr lvl="0" algn="just" defTabSz="1371600">
              <a:spcBef>
                <a:spcPts val="600"/>
              </a:spcBef>
              <a:spcAft>
                <a:spcPts val="1200"/>
              </a:spcAft>
            </a:pPr>
            <a:r>
              <a:rPr lang="en-US" sz="1600" dirty="0">
                <a:solidFill>
                  <a:prstClr val="white"/>
                </a:solidFill>
                <a:latin typeface="Roboto" panose="02000000000000000000" pitchFamily="2" charset="0"/>
                <a:ea typeface="Roboto" panose="02000000000000000000" pitchFamily="2" charset="0"/>
              </a:rPr>
              <a:t>This presentation was authored by volunteer(s) in the Appeon community.  This is not a work for hire by Appeon.  The views and opinions expressed in this presentation are those of the author(s).   </a:t>
            </a:r>
          </a:p>
          <a:p>
            <a:pPr lvl="0" algn="just" defTabSz="1371600">
              <a:spcBef>
                <a:spcPts val="600"/>
              </a:spcBef>
              <a:spcAft>
                <a:spcPts val="1200"/>
              </a:spcAft>
            </a:pPr>
            <a:r>
              <a:rPr lang="en-US" sz="1600" dirty="0">
                <a:solidFill>
                  <a:prstClr val="white"/>
                </a:solidFill>
                <a:latin typeface="Roboto" panose="02000000000000000000" pitchFamily="2" charset="0"/>
                <a:ea typeface="Roboto" panose="02000000000000000000" pitchFamily="2" charset="0"/>
              </a:rPr>
              <a:t>Its contents are protected by US copyright law and may not be reproduced, distributed, transmitted, displayed, published or broadcast without the prior written permission of Appeon.  All rights belong to their respective owners.</a:t>
            </a:r>
          </a:p>
          <a:p>
            <a:pPr lvl="0" algn="just" defTabSz="1371600">
              <a:spcBef>
                <a:spcPts val="600"/>
              </a:spcBef>
              <a:spcAft>
                <a:spcPts val="1200"/>
              </a:spcAft>
            </a:pPr>
            <a:r>
              <a:rPr lang="en-US" sz="1600" dirty="0">
                <a:solidFill>
                  <a:prstClr val="white"/>
                </a:solidFill>
                <a:latin typeface="Roboto" panose="02000000000000000000" pitchFamily="2" charset="0"/>
                <a:ea typeface="Roboto" panose="02000000000000000000" pitchFamily="2" charset="0"/>
              </a:rPr>
              <a:t>Any reference to third-party materials, including but not limited to Websites, content, services, or software, has not been reviewed or endorsed by Appeon. YOUR USE OF THIRD-PARTY MATERIALS SHALL BE AT YOUR OWN RISK.</a:t>
            </a:r>
          </a:p>
          <a:p>
            <a:pPr lvl="0" algn="just" defTabSz="1371600">
              <a:spcBef>
                <a:spcPts val="600"/>
              </a:spcBef>
              <a:spcAft>
                <a:spcPts val="1200"/>
              </a:spcAft>
            </a:pPr>
            <a:r>
              <a:rPr lang="en-US" sz="1600" dirty="0">
                <a:solidFill>
                  <a:prstClr val="white"/>
                </a:solidFill>
                <a:latin typeface="Roboto" panose="02000000000000000000" pitchFamily="2" charset="0"/>
                <a:ea typeface="Roboto" panose="02000000000000000000" pitchFamily="2" charset="0"/>
              </a:rPr>
              <a:t>Appeon makes no warranty of any kind, either express or implied, including but not limited to, the implied warranties of merchantability, fitness for a particular purpose, or non-infringement.  Appeon assumes no responsibility for errors or omissions.</a:t>
            </a:r>
            <a:endParaRPr lang="uk-UA" sz="1600" dirty="0">
              <a:solidFill>
                <a:prstClr val="white"/>
              </a:solidFill>
              <a:latin typeface="Roboto" panose="02000000000000000000" pitchFamily="2" charset="0"/>
              <a:ea typeface="Roboto" panose="02000000000000000000" pitchFamily="2" charset="0"/>
            </a:endParaRPr>
          </a:p>
        </p:txBody>
      </p:sp>
      <p:cxnSp>
        <p:nvCxnSpPr>
          <p:cNvPr id="7" name="Straight Connector 6">
            <a:extLst>
              <a:ext uri="{FF2B5EF4-FFF2-40B4-BE49-F238E27FC236}">
                <a16:creationId xmlns:a16="http://schemas.microsoft.com/office/drawing/2014/main" id="{ABB9A1C2-3B22-66F2-41A4-B39DD7FC4742}"/>
              </a:ext>
              <a:ext uri="{C183D7F6-B498-43B3-948B-1728B52AA6E4}">
                <adec:decorative xmlns:adec="http://schemas.microsoft.com/office/drawing/2017/decorative" val="1"/>
              </a:ext>
            </a:extLst>
          </p:cNvPr>
          <p:cNvCxnSpPr>
            <a:cxnSpLocks/>
          </p:cNvCxnSpPr>
          <p:nvPr/>
        </p:nvCxnSpPr>
        <p:spPr>
          <a:xfrm>
            <a:off x="5442222" y="2224152"/>
            <a:ext cx="1200876" cy="0"/>
          </a:xfrm>
          <a:prstGeom prst="line">
            <a:avLst/>
          </a:prstGeom>
          <a:ln w="12700" cap="rnd">
            <a:gradFill>
              <a:gsLst>
                <a:gs pos="0">
                  <a:srgbClr val="8DE971"/>
                </a:gs>
                <a:gs pos="100000">
                  <a:srgbClr val="0078D4"/>
                </a:gs>
              </a:gsLst>
              <a:lin ang="5400000" scaled="1"/>
            </a:gra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1297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200"/>
                                  </p:stCondLst>
                                  <p:childTnLst>
                                    <p:animMotion origin="layout" path="M 0 3.33333E-6 L 0 0.03541 " pathEditMode="relative" rAng="0" ptsTypes="AA">
                                      <p:cBhvr>
                                        <p:cTn id="9" dur="700" spd="-100000" fill="hold"/>
                                        <p:tgtEl>
                                          <p:spTgt spid="2"/>
                                        </p:tgtEl>
                                        <p:attrNameLst>
                                          <p:attrName>ppt_x</p:attrName>
                                          <p:attrName>ppt_y</p:attrName>
                                        </p:attrNameLst>
                                      </p:cBhvr>
                                      <p:rCtr x="0" y="1759"/>
                                    </p:animMotion>
                                  </p:childTnLst>
                                </p:cTn>
                              </p:par>
                              <p:par>
                                <p:cTn id="10" presetID="10" presetClass="entr" presetSubtype="0" fill="hold" grpId="0" nodeType="withEffect">
                                  <p:stCondLst>
                                    <p:cond delay="4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42" presetClass="path" presetSubtype="0" decel="100000" fill="hold" grpId="1" nodeType="withEffect">
                                  <p:stCondLst>
                                    <p:cond delay="400"/>
                                  </p:stCondLst>
                                  <p:childTnLst>
                                    <p:animMotion origin="layout" path="M 0 7.40741E-7 L 0 0.03542 " pathEditMode="relative" rAng="0" ptsTypes="AA">
                                      <p:cBhvr>
                                        <p:cTn id="14" dur="700" spd="-100000" fill="hold"/>
                                        <p:tgtEl>
                                          <p:spTgt spid="3"/>
                                        </p:tgtEl>
                                        <p:attrNameLst>
                                          <p:attrName>ppt_x</p:attrName>
                                          <p:attrName>ppt_y</p:attrName>
                                        </p:attrNameLst>
                                      </p:cBhvr>
                                      <p:rCtr x="0" y="1759"/>
                                    </p:animMotion>
                                  </p:childTnLst>
                                </p:cTn>
                              </p:par>
                              <p:par>
                                <p:cTn id="15" presetID="10" presetClass="entr" presetSubtype="0" fill="hold" nodeType="withEffect">
                                  <p:stCondLst>
                                    <p:cond delay="3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42" presetClass="path" presetSubtype="0" decel="100000" fill="hold" nodeType="withEffect">
                                  <p:stCondLst>
                                    <p:cond delay="300"/>
                                  </p:stCondLst>
                                  <p:childTnLst>
                                    <p:animMotion origin="layout" path="M -2.91667E-6 4.44444E-6 L -2.91667E-6 0.03541 " pathEditMode="relative" rAng="0" ptsTypes="AA">
                                      <p:cBhvr>
                                        <p:cTn id="19" dur="700" spd="-100000" fill="hold"/>
                                        <p:tgtEl>
                                          <p:spTgt spid="7"/>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041A08-B1E8-54CF-D717-7A2113F4CA8C}"/>
              </a:ext>
            </a:extLst>
          </p:cNvPr>
          <p:cNvSpPr>
            <a:spLocks noGrp="1"/>
          </p:cNvSpPr>
          <p:nvPr>
            <p:ph type="title"/>
          </p:nvPr>
        </p:nvSpPr>
        <p:spPr/>
        <p:txBody>
          <a:bodyPr/>
          <a:lstStyle/>
          <a:p>
            <a:r>
              <a:rPr lang="en-US" dirty="0"/>
              <a:t>Connecting with PostgreSQL via ADO.NET driver</a:t>
            </a:r>
          </a:p>
        </p:txBody>
      </p:sp>
      <p:sp>
        <p:nvSpPr>
          <p:cNvPr id="4" name="Content Placeholder 3">
            <a:extLst>
              <a:ext uri="{FF2B5EF4-FFF2-40B4-BE49-F238E27FC236}">
                <a16:creationId xmlns:a16="http://schemas.microsoft.com/office/drawing/2014/main" id="{0C89FCEC-4CA0-9C96-912A-5F580B96B0B7}"/>
              </a:ext>
            </a:extLst>
          </p:cNvPr>
          <p:cNvSpPr>
            <a:spLocks noGrp="1"/>
          </p:cNvSpPr>
          <p:nvPr>
            <p:ph sz="quarter" idx="12"/>
          </p:nvPr>
        </p:nvSpPr>
        <p:spPr/>
        <p:txBody>
          <a:bodyPr/>
          <a:lstStyle/>
          <a:p>
            <a:r>
              <a:rPr lang="en-US" dirty="0"/>
              <a:t>Using the ADO.Net driver provides access to features unsupported by the ODBC driver</a:t>
            </a:r>
          </a:p>
          <a:p>
            <a:pPr lvl="1"/>
            <a:r>
              <a:rPr lang="en-US" dirty="0"/>
              <a:t>Security and Encryption</a:t>
            </a:r>
          </a:p>
          <a:p>
            <a:pPr lvl="1"/>
            <a:r>
              <a:rPr lang="en-US" dirty="0"/>
              <a:t>Connection Pooling</a:t>
            </a:r>
          </a:p>
          <a:p>
            <a:pPr lvl="1"/>
            <a:r>
              <a:rPr lang="en-US" dirty="0"/>
              <a:t>Timeouts and Keepalive</a:t>
            </a:r>
          </a:p>
          <a:p>
            <a:pPr lvl="1"/>
            <a:r>
              <a:rPr lang="en-US" dirty="0"/>
              <a:t>Performance</a:t>
            </a:r>
          </a:p>
          <a:p>
            <a:pPr lvl="1"/>
            <a:r>
              <a:rPr lang="en-US" dirty="0"/>
              <a:t>Failover and load balancing</a:t>
            </a:r>
          </a:p>
          <a:p>
            <a:endParaRPr lang="en-US" dirty="0"/>
          </a:p>
        </p:txBody>
      </p:sp>
      <p:pic>
        <p:nvPicPr>
          <p:cNvPr id="7" name="Content Placeholder 6" descr="A screenshot of a computer&#10;&#10;Description automatically generated">
            <a:extLst>
              <a:ext uri="{FF2B5EF4-FFF2-40B4-BE49-F238E27FC236}">
                <a16:creationId xmlns:a16="http://schemas.microsoft.com/office/drawing/2014/main" id="{EDD8CEC0-C263-082E-07C8-DAEFE7546CE6}"/>
              </a:ext>
            </a:extLst>
          </p:cNvPr>
          <p:cNvPicPr>
            <a:picLocks noGrp="1" noChangeAspect="1"/>
          </p:cNvPicPr>
          <p:nvPr>
            <p:ph sz="quarter" idx="13"/>
          </p:nvPr>
        </p:nvPicPr>
        <p:blipFill>
          <a:blip r:embed="rId2"/>
          <a:stretch>
            <a:fillRect/>
          </a:stretch>
        </p:blipFill>
        <p:spPr>
          <a:xfrm>
            <a:off x="6515202" y="1520147"/>
            <a:ext cx="4968671" cy="4663844"/>
          </a:xfrm>
        </p:spPr>
      </p:pic>
    </p:spTree>
    <p:extLst>
      <p:ext uri="{BB962C8B-B14F-4D97-AF65-F5344CB8AC3E}">
        <p14:creationId xmlns:p14="http://schemas.microsoft.com/office/powerpoint/2010/main" val="285546586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4ACB9-15E6-387F-5CC7-7B2704C90C7A}"/>
              </a:ext>
            </a:extLst>
          </p:cNvPr>
          <p:cNvSpPr>
            <a:spLocks noGrp="1"/>
          </p:cNvSpPr>
          <p:nvPr>
            <p:ph type="title"/>
          </p:nvPr>
        </p:nvSpPr>
        <p:spPr/>
        <p:txBody>
          <a:bodyPr/>
          <a:lstStyle/>
          <a:p>
            <a:r>
              <a:rPr lang="en-US" dirty="0"/>
              <a:t>Connecting with PostgreSQL via ADO.NET driver</a:t>
            </a:r>
          </a:p>
        </p:txBody>
      </p:sp>
      <p:sp>
        <p:nvSpPr>
          <p:cNvPr id="5" name="Content Placeholder 4">
            <a:extLst>
              <a:ext uri="{FF2B5EF4-FFF2-40B4-BE49-F238E27FC236}">
                <a16:creationId xmlns:a16="http://schemas.microsoft.com/office/drawing/2014/main" id="{AB7FB30B-C91C-04B1-672C-4E34F71CB5BD}"/>
              </a:ext>
            </a:extLst>
          </p:cNvPr>
          <p:cNvSpPr>
            <a:spLocks noGrp="1"/>
          </p:cNvSpPr>
          <p:nvPr>
            <p:ph sz="quarter" idx="10"/>
          </p:nvPr>
        </p:nvSpPr>
        <p:spPr/>
        <p:txBody>
          <a:bodyPr/>
          <a:lstStyle/>
          <a:p>
            <a:r>
              <a:rPr lang="en-US" dirty="0"/>
              <a:t>The ADO.Net allows Appeon engineers to provide improved support for stored procedures and functions in future releases</a:t>
            </a:r>
          </a:p>
        </p:txBody>
      </p:sp>
    </p:spTree>
    <p:extLst>
      <p:ext uri="{BB962C8B-B14F-4D97-AF65-F5344CB8AC3E}">
        <p14:creationId xmlns:p14="http://schemas.microsoft.com/office/powerpoint/2010/main" val="3181481365"/>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C426E4-DC83-446A-8A25-697255DB332D}"/>
              </a:ext>
            </a:extLst>
          </p:cNvPr>
          <p:cNvSpPr>
            <a:spLocks noGrp="1"/>
          </p:cNvSpPr>
          <p:nvPr>
            <p:ph type="body" sz="quarter" idx="15"/>
          </p:nvPr>
        </p:nvSpPr>
        <p:spPr>
          <a:xfrm>
            <a:off x="1502699" y="2473361"/>
            <a:ext cx="8985192" cy="1911275"/>
          </a:xfrm>
        </p:spPr>
        <p:txBody>
          <a:bodyPr/>
          <a:lstStyle/>
          <a:p>
            <a:r>
              <a:rPr lang="en-US" dirty="0"/>
              <a:t>DEMO: Connecting with PostgreSQL via ADO.NET driver</a:t>
            </a:r>
            <a:br>
              <a:rPr lang="en-US" sz="2400" dirty="0"/>
            </a:br>
            <a:endParaRPr lang="en-US" sz="2400" dirty="0"/>
          </a:p>
        </p:txBody>
      </p:sp>
    </p:spTree>
    <p:extLst>
      <p:ext uri="{BB962C8B-B14F-4D97-AF65-F5344CB8AC3E}">
        <p14:creationId xmlns:p14="http://schemas.microsoft.com/office/powerpoint/2010/main" val="2137710678"/>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B8C2C1-113B-DD59-4A56-31E7C7E427A5}"/>
              </a:ext>
            </a:extLst>
          </p:cNvPr>
          <p:cNvSpPr>
            <a:spLocks noGrp="1"/>
          </p:cNvSpPr>
          <p:nvPr>
            <p:ph type="title"/>
          </p:nvPr>
        </p:nvSpPr>
        <p:spPr/>
        <p:txBody>
          <a:bodyPr/>
          <a:lstStyle/>
          <a:p>
            <a:r>
              <a:rPr lang="en-US" dirty="0"/>
              <a:t>Upgrading to .NET 8 and removing .NET Framework</a:t>
            </a:r>
          </a:p>
        </p:txBody>
      </p:sp>
      <p:sp>
        <p:nvSpPr>
          <p:cNvPr id="3" name="Content Placeholder 2">
            <a:extLst>
              <a:ext uri="{FF2B5EF4-FFF2-40B4-BE49-F238E27FC236}">
                <a16:creationId xmlns:a16="http://schemas.microsoft.com/office/drawing/2014/main" id="{75F20D86-6B9E-C295-5730-D4B73E6E967A}"/>
              </a:ext>
            </a:extLst>
          </p:cNvPr>
          <p:cNvSpPr>
            <a:spLocks noGrp="1"/>
          </p:cNvSpPr>
          <p:nvPr>
            <p:ph sz="quarter" idx="10"/>
          </p:nvPr>
        </p:nvSpPr>
        <p:spPr/>
        <p:txBody>
          <a:bodyPr/>
          <a:lstStyle/>
          <a:p>
            <a:r>
              <a:rPr lang="en-US" dirty="0"/>
              <a:t>In 2025, features that used to work with .NET 6.0 have been upgraded to work with .NET 8.0</a:t>
            </a:r>
          </a:p>
          <a:p>
            <a:r>
              <a:rPr lang="en-US" dirty="0"/>
              <a:t>The PowerBuilder Installer will install .NET 8 if it is not detected on your development machine</a:t>
            </a:r>
          </a:p>
          <a:p>
            <a:r>
              <a:rPr lang="en-US" dirty="0"/>
              <a:t>The Excel 12 support that used to require .Net Framework 4.8 now uses .Net 8.0</a:t>
            </a:r>
          </a:p>
          <a:p>
            <a:r>
              <a:rPr lang="en-US" dirty="0"/>
              <a:t>The following features still require .NET Framework 4.8</a:t>
            </a:r>
          </a:p>
          <a:p>
            <a:pPr lvl="1"/>
            <a:r>
              <a:rPr lang="en-US" dirty="0"/>
              <a:t>PowerBuilder Runtime Packager</a:t>
            </a:r>
          </a:p>
          <a:p>
            <a:pPr lvl="1"/>
            <a:r>
              <a:rPr lang="en-US" dirty="0"/>
              <a:t>DataWindow blob control</a:t>
            </a:r>
          </a:p>
        </p:txBody>
      </p:sp>
    </p:spTree>
    <p:extLst>
      <p:ext uri="{BB962C8B-B14F-4D97-AF65-F5344CB8AC3E}">
        <p14:creationId xmlns:p14="http://schemas.microsoft.com/office/powerpoint/2010/main" val="545800905"/>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7D5FA3-C0AD-6594-CA7F-C26E989F0D88}"/>
              </a:ext>
            </a:extLst>
          </p:cNvPr>
          <p:cNvSpPr>
            <a:spLocks noGrp="1"/>
          </p:cNvSpPr>
          <p:nvPr>
            <p:ph type="title"/>
          </p:nvPr>
        </p:nvSpPr>
        <p:spPr/>
        <p:txBody>
          <a:bodyPr/>
          <a:lstStyle/>
          <a:p>
            <a:r>
              <a:rPr lang="en-US" dirty="0"/>
              <a:t>SMTPClient supports various authentication type</a:t>
            </a:r>
          </a:p>
        </p:txBody>
      </p:sp>
      <p:sp>
        <p:nvSpPr>
          <p:cNvPr id="3" name="Content Placeholder 2">
            <a:extLst>
              <a:ext uri="{FF2B5EF4-FFF2-40B4-BE49-F238E27FC236}">
                <a16:creationId xmlns:a16="http://schemas.microsoft.com/office/drawing/2014/main" id="{69C9BC5E-1890-64BE-BCA7-FCFF4F4D28AA}"/>
              </a:ext>
            </a:extLst>
          </p:cNvPr>
          <p:cNvSpPr>
            <a:spLocks noGrp="1"/>
          </p:cNvSpPr>
          <p:nvPr>
            <p:ph sz="quarter" idx="10"/>
          </p:nvPr>
        </p:nvSpPr>
        <p:spPr/>
        <p:txBody>
          <a:bodyPr/>
          <a:lstStyle/>
          <a:p>
            <a:r>
              <a:rPr lang="en-US" dirty="0"/>
              <a:t>GSSAPI</a:t>
            </a:r>
          </a:p>
          <a:p>
            <a:r>
              <a:rPr lang="en-US" dirty="0"/>
              <a:t>LOGIN</a:t>
            </a:r>
          </a:p>
          <a:p>
            <a:r>
              <a:rPr lang="en-US" dirty="0"/>
              <a:t>NTLM</a:t>
            </a:r>
          </a:p>
          <a:p>
            <a:r>
              <a:rPr lang="en-US" dirty="0"/>
              <a:t>PLAIN</a:t>
            </a:r>
          </a:p>
          <a:p>
            <a:r>
              <a:rPr lang="en-US" dirty="0"/>
              <a:t>XOAUTH2</a:t>
            </a:r>
          </a:p>
          <a:p>
            <a:endParaRPr lang="en-US" dirty="0"/>
          </a:p>
        </p:txBody>
      </p:sp>
    </p:spTree>
    <p:extLst>
      <p:ext uri="{BB962C8B-B14F-4D97-AF65-F5344CB8AC3E}">
        <p14:creationId xmlns:p14="http://schemas.microsoft.com/office/powerpoint/2010/main" val="4185288911"/>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88B4D-EA5D-77FA-38B8-2AB25835BFD2}"/>
              </a:ext>
            </a:extLst>
          </p:cNvPr>
          <p:cNvSpPr>
            <a:spLocks noGrp="1"/>
          </p:cNvSpPr>
          <p:nvPr>
            <p:ph type="title"/>
          </p:nvPr>
        </p:nvSpPr>
        <p:spPr/>
        <p:txBody>
          <a:bodyPr/>
          <a:lstStyle/>
          <a:p>
            <a:r>
              <a:rPr lang="en-US" dirty="0"/>
              <a:t>Theme enhancement</a:t>
            </a:r>
          </a:p>
        </p:txBody>
      </p:sp>
      <p:sp>
        <p:nvSpPr>
          <p:cNvPr id="3" name="Content Placeholder 2">
            <a:extLst>
              <a:ext uri="{FF2B5EF4-FFF2-40B4-BE49-F238E27FC236}">
                <a16:creationId xmlns:a16="http://schemas.microsoft.com/office/drawing/2014/main" id="{8EEA8334-D11A-CAB8-1686-E3D80470A7D9}"/>
              </a:ext>
            </a:extLst>
          </p:cNvPr>
          <p:cNvSpPr>
            <a:spLocks noGrp="1"/>
          </p:cNvSpPr>
          <p:nvPr>
            <p:ph sz="quarter" idx="10"/>
          </p:nvPr>
        </p:nvSpPr>
        <p:spPr/>
        <p:txBody>
          <a:bodyPr/>
          <a:lstStyle/>
          <a:p>
            <a:r>
              <a:rPr lang="en-US" dirty="0"/>
              <a:t>The background color of detail, summary, and footer bands for Crosstab and Grid DataWindows</a:t>
            </a:r>
          </a:p>
          <a:p>
            <a:pPr lvl="1"/>
            <a:r>
              <a:rPr lang="en-US" dirty="0"/>
              <a:t>"datawindow" &gt; "cross-style" or "grid-style" &gt; "detail-band" &gt; "background-color"</a:t>
            </a:r>
          </a:p>
          <a:p>
            <a:pPr lvl="1"/>
            <a:r>
              <a:rPr lang="en-US" dirty="0"/>
              <a:t>"datawindow" &gt; "cross-style" or "grid-style" &gt; "summary-band" &gt; "background-color"</a:t>
            </a:r>
          </a:p>
          <a:p>
            <a:pPr lvl="1"/>
            <a:r>
              <a:rPr lang="en-US" dirty="0"/>
              <a:t>"datawindow" &gt; "cross-style" or "grid-style" &gt; "footer-band" &gt; "background-color"</a:t>
            </a:r>
          </a:p>
          <a:p>
            <a:r>
              <a:rPr lang="en-US" dirty="0"/>
              <a:t>The background color of head, detail, summary, and footer bands for Freeform, Group, N-Up, Tabular, and TreeView DataWindows</a:t>
            </a:r>
          </a:p>
          <a:p>
            <a:pPr lvl="1"/>
            <a:r>
              <a:rPr lang="en-US" dirty="0"/>
              <a:t>"datawindow" &gt; "tabular-style" (Freeform, Group, N-Up, and Tabular DataWindows all use the same node "tabular-style").</a:t>
            </a:r>
          </a:p>
          <a:p>
            <a:pPr lvl="1"/>
            <a:r>
              <a:rPr lang="en-US" dirty="0"/>
              <a:t>"datawindow" &gt; "treeview-style" (For TreeView DataWindows)</a:t>
            </a:r>
          </a:p>
          <a:p>
            <a:r>
              <a:rPr lang="en-US" dirty="0"/>
              <a:t>The border color of DropDownDataWindow</a:t>
            </a:r>
          </a:p>
          <a:p>
            <a:pPr lvl="1"/>
            <a:r>
              <a:rPr lang="en-US" dirty="0"/>
              <a:t>"datawindow" &gt; "dropdown-type" &gt; "normal-state" and "hover-state" &gt; "border-color"</a:t>
            </a:r>
          </a:p>
          <a:p>
            <a:endParaRPr lang="en-US" dirty="0"/>
          </a:p>
        </p:txBody>
      </p:sp>
    </p:spTree>
    <p:extLst>
      <p:ext uri="{BB962C8B-B14F-4D97-AF65-F5344CB8AC3E}">
        <p14:creationId xmlns:p14="http://schemas.microsoft.com/office/powerpoint/2010/main" val="2265697999"/>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6A9823-6ACC-622F-90F8-8A2B78554919}"/>
              </a:ext>
            </a:extLst>
          </p:cNvPr>
          <p:cNvSpPr>
            <a:spLocks noGrp="1"/>
          </p:cNvSpPr>
          <p:nvPr>
            <p:ph type="title"/>
          </p:nvPr>
        </p:nvSpPr>
        <p:spPr/>
        <p:txBody>
          <a:bodyPr/>
          <a:lstStyle/>
          <a:p>
            <a:r>
              <a:rPr lang="en-US" dirty="0"/>
              <a:t>TabbedView enhancement</a:t>
            </a:r>
          </a:p>
        </p:txBody>
      </p:sp>
      <p:sp>
        <p:nvSpPr>
          <p:cNvPr id="4" name="Content Placeholder 3">
            <a:extLst>
              <a:ext uri="{FF2B5EF4-FFF2-40B4-BE49-F238E27FC236}">
                <a16:creationId xmlns:a16="http://schemas.microsoft.com/office/drawing/2014/main" id="{77B03BF7-BEDA-9244-81EB-4136046C1DC5}"/>
              </a:ext>
            </a:extLst>
          </p:cNvPr>
          <p:cNvSpPr>
            <a:spLocks noGrp="1"/>
          </p:cNvSpPr>
          <p:nvPr>
            <p:ph sz="quarter" idx="12"/>
          </p:nvPr>
        </p:nvSpPr>
        <p:spPr/>
        <p:txBody>
          <a:bodyPr/>
          <a:lstStyle/>
          <a:p>
            <a:r>
              <a:rPr lang="en-US" dirty="0"/>
              <a:t>TabbedView can now be enabled and disabled at runtime</a:t>
            </a:r>
          </a:p>
          <a:p>
            <a:endParaRPr lang="en-US" dirty="0"/>
          </a:p>
        </p:txBody>
      </p:sp>
      <p:pic>
        <p:nvPicPr>
          <p:cNvPr id="7" name="Content Placeholder 6" descr="A screenshot of a computer&#10;&#10;Description automatically generated">
            <a:extLst>
              <a:ext uri="{FF2B5EF4-FFF2-40B4-BE49-F238E27FC236}">
                <a16:creationId xmlns:a16="http://schemas.microsoft.com/office/drawing/2014/main" id="{6AB29080-F882-1F40-B3BB-7430B3C60EB1}"/>
              </a:ext>
            </a:extLst>
          </p:cNvPr>
          <p:cNvPicPr>
            <a:picLocks noGrp="1" noChangeAspect="1"/>
          </p:cNvPicPr>
          <p:nvPr>
            <p:ph sz="quarter" idx="13"/>
          </p:nvPr>
        </p:nvPicPr>
        <p:blipFill>
          <a:blip r:embed="rId2"/>
          <a:stretch>
            <a:fillRect/>
          </a:stretch>
        </p:blipFill>
        <p:spPr>
          <a:xfrm>
            <a:off x="6797167" y="2587039"/>
            <a:ext cx="4404742" cy="2530059"/>
          </a:xfrm>
        </p:spPr>
      </p:pic>
    </p:spTree>
    <p:extLst>
      <p:ext uri="{BB962C8B-B14F-4D97-AF65-F5344CB8AC3E}">
        <p14:creationId xmlns:p14="http://schemas.microsoft.com/office/powerpoint/2010/main" val="1268901906"/>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C426E4-DC83-446A-8A25-697255DB332D}"/>
              </a:ext>
            </a:extLst>
          </p:cNvPr>
          <p:cNvSpPr>
            <a:spLocks noGrp="1"/>
          </p:cNvSpPr>
          <p:nvPr>
            <p:ph type="body" sz="quarter" idx="15"/>
          </p:nvPr>
        </p:nvSpPr>
        <p:spPr>
          <a:xfrm>
            <a:off x="1502697" y="2473361"/>
            <a:ext cx="7759067" cy="1911275"/>
          </a:xfrm>
        </p:spPr>
        <p:txBody>
          <a:bodyPr/>
          <a:lstStyle/>
          <a:p>
            <a:r>
              <a:rPr lang="en-US" dirty="0"/>
              <a:t>DEMO: TabbedView enhancemen</a:t>
            </a:r>
            <a:r>
              <a:rPr lang="en-US" altLang="zh-CN" dirty="0"/>
              <a:t>t</a:t>
            </a:r>
            <a:br>
              <a:rPr lang="en-US" dirty="0"/>
            </a:br>
            <a:endParaRPr lang="en-US" dirty="0"/>
          </a:p>
        </p:txBody>
      </p:sp>
    </p:spTree>
    <p:extLst>
      <p:ext uri="{BB962C8B-B14F-4D97-AF65-F5344CB8AC3E}">
        <p14:creationId xmlns:p14="http://schemas.microsoft.com/office/powerpoint/2010/main" val="3763364492"/>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76689-13B7-7249-637E-058840B785CA}"/>
              </a:ext>
            </a:extLst>
          </p:cNvPr>
          <p:cNvSpPr>
            <a:spLocks noGrp="1"/>
          </p:cNvSpPr>
          <p:nvPr>
            <p:ph type="title"/>
          </p:nvPr>
        </p:nvSpPr>
        <p:spPr/>
        <p:txBody>
          <a:bodyPr/>
          <a:lstStyle/>
          <a:p>
            <a:r>
              <a:rPr lang="en-US" dirty="0"/>
              <a:t>DataWindow enhancements</a:t>
            </a:r>
          </a:p>
        </p:txBody>
      </p:sp>
      <p:sp>
        <p:nvSpPr>
          <p:cNvPr id="3" name="Content Placeholder 2">
            <a:extLst>
              <a:ext uri="{FF2B5EF4-FFF2-40B4-BE49-F238E27FC236}">
                <a16:creationId xmlns:a16="http://schemas.microsoft.com/office/drawing/2014/main" id="{D01DD93B-8A80-CB70-1060-9A2E9D846103}"/>
              </a:ext>
            </a:extLst>
          </p:cNvPr>
          <p:cNvSpPr>
            <a:spLocks noGrp="1"/>
          </p:cNvSpPr>
          <p:nvPr>
            <p:ph sz="quarter" idx="10"/>
          </p:nvPr>
        </p:nvSpPr>
        <p:spPr/>
        <p:txBody>
          <a:bodyPr/>
          <a:lstStyle/>
          <a:p>
            <a:r>
              <a:rPr lang="en-US" dirty="0"/>
              <a:t>DataWindow Update Properties</a:t>
            </a:r>
          </a:p>
          <a:p>
            <a:pPr lvl="1"/>
            <a:r>
              <a:rPr lang="en-US" dirty="0"/>
              <a:t>The settings in the Specify Update Properties window will no longer be removed if you change an updatable table via DataWindow SQLs.  If you change a table via SQLs which causes the update properties to change (such as adding, deleting, or modifying a column), the settings in the associated Specify Update Properties window will be retained and the column changes (as well as the key column changes, table name changes, if any) will also be reflected in the window.</a:t>
            </a:r>
          </a:p>
          <a:p>
            <a:r>
              <a:rPr lang="en-US" dirty="0"/>
              <a:t>DataWindow SaveAs</a:t>
            </a:r>
          </a:p>
          <a:p>
            <a:pPr lvl="1"/>
            <a:r>
              <a:rPr lang="en-US" dirty="0"/>
              <a:t>Saves the values of the columns as they are displayed in the format specified.</a:t>
            </a:r>
          </a:p>
          <a:p>
            <a:endParaRPr lang="en-US" dirty="0"/>
          </a:p>
        </p:txBody>
      </p:sp>
    </p:spTree>
    <p:extLst>
      <p:ext uri="{BB962C8B-B14F-4D97-AF65-F5344CB8AC3E}">
        <p14:creationId xmlns:p14="http://schemas.microsoft.com/office/powerpoint/2010/main" val="2155830637"/>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C426E4-DC83-446A-8A25-697255DB332D}"/>
              </a:ext>
            </a:extLst>
          </p:cNvPr>
          <p:cNvSpPr>
            <a:spLocks noGrp="1"/>
          </p:cNvSpPr>
          <p:nvPr>
            <p:ph type="body" sz="quarter" idx="15"/>
          </p:nvPr>
        </p:nvSpPr>
        <p:spPr>
          <a:xfrm>
            <a:off x="1502699" y="2473361"/>
            <a:ext cx="8043084" cy="1911275"/>
          </a:xfrm>
        </p:spPr>
        <p:txBody>
          <a:bodyPr/>
          <a:lstStyle/>
          <a:p>
            <a:r>
              <a:rPr lang="en-US" dirty="0"/>
              <a:t>DEMO: DataWindow enhancements</a:t>
            </a:r>
            <a:br>
              <a:rPr lang="en-US" dirty="0"/>
            </a:br>
            <a:endParaRPr lang="en-US" dirty="0"/>
          </a:p>
        </p:txBody>
      </p:sp>
    </p:spTree>
    <p:extLst>
      <p:ext uri="{BB962C8B-B14F-4D97-AF65-F5344CB8AC3E}">
        <p14:creationId xmlns:p14="http://schemas.microsoft.com/office/powerpoint/2010/main" val="2459787687"/>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46F8218-66F4-4A32-A57C-9956E5E2DE4C}"/>
              </a:ext>
            </a:extLst>
          </p:cNvPr>
          <p:cNvSpPr>
            <a:spLocks noGrp="1"/>
          </p:cNvSpPr>
          <p:nvPr>
            <p:ph type="title"/>
          </p:nvPr>
        </p:nvSpPr>
        <p:spPr/>
        <p:txBody>
          <a:bodyPr/>
          <a:lstStyle/>
          <a:p>
            <a:r>
              <a:rPr lang="en-US" dirty="0"/>
              <a:t>Session Agenda</a:t>
            </a:r>
          </a:p>
        </p:txBody>
      </p:sp>
      <p:sp>
        <p:nvSpPr>
          <p:cNvPr id="4" name="Content Placeholder 3">
            <a:extLst>
              <a:ext uri="{FF2B5EF4-FFF2-40B4-BE49-F238E27FC236}">
                <a16:creationId xmlns:a16="http://schemas.microsoft.com/office/drawing/2014/main" id="{3BB5EB35-48F9-4722-9CB7-5822EB6919A0}"/>
              </a:ext>
            </a:extLst>
          </p:cNvPr>
          <p:cNvSpPr>
            <a:spLocks noGrp="1"/>
          </p:cNvSpPr>
          <p:nvPr>
            <p:ph sz="quarter" idx="10"/>
          </p:nvPr>
        </p:nvSpPr>
        <p:spPr/>
        <p:txBody>
          <a:bodyPr>
            <a:normAutofit fontScale="85000" lnSpcReduction="20000"/>
          </a:bodyPr>
          <a:lstStyle/>
          <a:p>
            <a:r>
              <a:rPr lang="en-US" dirty="0"/>
              <a:t>Integrating PBC into PBAutoBuild (demo)</a:t>
            </a:r>
          </a:p>
          <a:p>
            <a:r>
              <a:rPr lang="en-US" dirty="0"/>
              <a:t>Supporting high DPI (demo)</a:t>
            </a:r>
          </a:p>
          <a:p>
            <a:r>
              <a:rPr lang="en-US" dirty="0"/>
              <a:t>Connecting with PostgreSQL via ADO.NET driver (demo)</a:t>
            </a:r>
          </a:p>
          <a:p>
            <a:r>
              <a:rPr lang="en-US" dirty="0"/>
              <a:t>Upgrading to .NET 8 and removing .NET Framework dependency</a:t>
            </a:r>
          </a:p>
          <a:p>
            <a:r>
              <a:rPr lang="en-US" dirty="0"/>
              <a:t>SMTPClient supports various authentication type</a:t>
            </a:r>
          </a:p>
          <a:p>
            <a:r>
              <a:rPr lang="en-US" dirty="0"/>
              <a:t>Theme enhancement</a:t>
            </a:r>
          </a:p>
          <a:p>
            <a:r>
              <a:rPr lang="en-US" dirty="0"/>
              <a:t>TabbedView enhancement (demo)</a:t>
            </a:r>
          </a:p>
          <a:p>
            <a:r>
              <a:rPr lang="en-US" dirty="0"/>
              <a:t>DataWindow enhancements</a:t>
            </a:r>
          </a:p>
          <a:p>
            <a:r>
              <a:rPr lang="en-US" dirty="0"/>
              <a:t>Source control enhancements (demo)</a:t>
            </a:r>
          </a:p>
          <a:p>
            <a:r>
              <a:rPr lang="en-US" dirty="0"/>
              <a:t>PDF Builder enhancements (demo)</a:t>
            </a:r>
          </a:p>
          <a:p>
            <a:r>
              <a:rPr lang="en-US" dirty="0"/>
              <a:t>Supporting multiple display monitors (demo)</a:t>
            </a:r>
          </a:p>
          <a:p>
            <a:r>
              <a:rPr lang="en-US" dirty="0"/>
              <a:t>Supporting Placeholder property for EditMask and MultiLineEdit (demo)</a:t>
            </a:r>
          </a:p>
          <a:p>
            <a:r>
              <a:rPr lang="en-US" dirty="0"/>
              <a:t>Installer changes</a:t>
            </a:r>
          </a:p>
          <a:p>
            <a:r>
              <a:rPr lang="en-US" dirty="0"/>
              <a:t>Discontinued/Obsolete Features</a:t>
            </a:r>
          </a:p>
          <a:p>
            <a:endParaRPr lang="en-US" dirty="0"/>
          </a:p>
        </p:txBody>
      </p:sp>
    </p:spTree>
    <p:extLst>
      <p:ext uri="{BB962C8B-B14F-4D97-AF65-F5344CB8AC3E}">
        <p14:creationId xmlns:p14="http://schemas.microsoft.com/office/powerpoint/2010/main" val="3105074295"/>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2C11A-A4AA-7C2A-139E-9631EB814742}"/>
              </a:ext>
            </a:extLst>
          </p:cNvPr>
          <p:cNvSpPr>
            <a:spLocks noGrp="1"/>
          </p:cNvSpPr>
          <p:nvPr>
            <p:ph type="title"/>
          </p:nvPr>
        </p:nvSpPr>
        <p:spPr/>
        <p:txBody>
          <a:bodyPr/>
          <a:lstStyle/>
          <a:p>
            <a:r>
              <a:rPr lang="en-US" dirty="0"/>
              <a:t>Source control enhancements</a:t>
            </a:r>
          </a:p>
        </p:txBody>
      </p:sp>
      <p:sp>
        <p:nvSpPr>
          <p:cNvPr id="4" name="Content Placeholder 3">
            <a:extLst>
              <a:ext uri="{FF2B5EF4-FFF2-40B4-BE49-F238E27FC236}">
                <a16:creationId xmlns:a16="http://schemas.microsoft.com/office/drawing/2014/main" id="{4786EF44-C927-CB85-780E-920474C569CF}"/>
              </a:ext>
            </a:extLst>
          </p:cNvPr>
          <p:cNvSpPr>
            <a:spLocks noGrp="1"/>
          </p:cNvSpPr>
          <p:nvPr>
            <p:ph sz="quarter" idx="12"/>
          </p:nvPr>
        </p:nvSpPr>
        <p:spPr/>
        <p:txBody>
          <a:bodyPr/>
          <a:lstStyle/>
          <a:p>
            <a:r>
              <a:rPr lang="en-US" dirty="0"/>
              <a:t>In versions prior to PowerBuilder 2025, revising a method signature caused the IDE to reorder the function definitions</a:t>
            </a:r>
          </a:p>
          <a:p>
            <a:r>
              <a:rPr lang="en-US" dirty="0"/>
              <a:t>This cause spurious merge conflicts</a:t>
            </a:r>
          </a:p>
          <a:p>
            <a:endParaRPr lang="en-US" dirty="0"/>
          </a:p>
        </p:txBody>
      </p:sp>
      <p:pic>
        <p:nvPicPr>
          <p:cNvPr id="7" name="Content Placeholder 6" descr="A screenshot of a computer&#10;&#10;Description automatically generated">
            <a:extLst>
              <a:ext uri="{FF2B5EF4-FFF2-40B4-BE49-F238E27FC236}">
                <a16:creationId xmlns:a16="http://schemas.microsoft.com/office/drawing/2014/main" id="{E77E5E21-8B99-362D-4F5F-B7581EEEB442}"/>
              </a:ext>
            </a:extLst>
          </p:cNvPr>
          <p:cNvPicPr>
            <a:picLocks noGrp="1" noChangeAspect="1"/>
          </p:cNvPicPr>
          <p:nvPr>
            <p:ph sz="quarter" idx="13"/>
          </p:nvPr>
        </p:nvPicPr>
        <p:blipFill>
          <a:blip r:embed="rId2"/>
          <a:stretch>
            <a:fillRect/>
          </a:stretch>
        </p:blipFill>
        <p:spPr>
          <a:xfrm>
            <a:off x="6389688" y="1739612"/>
            <a:ext cx="5219700" cy="4224914"/>
          </a:xfrm>
        </p:spPr>
      </p:pic>
    </p:spTree>
    <p:extLst>
      <p:ext uri="{BB962C8B-B14F-4D97-AF65-F5344CB8AC3E}">
        <p14:creationId xmlns:p14="http://schemas.microsoft.com/office/powerpoint/2010/main" val="1049551238"/>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54BF-C7AE-6824-15DA-A4DAB65B866A}"/>
              </a:ext>
            </a:extLst>
          </p:cNvPr>
          <p:cNvSpPr>
            <a:spLocks noGrp="1"/>
          </p:cNvSpPr>
          <p:nvPr>
            <p:ph type="title"/>
          </p:nvPr>
        </p:nvSpPr>
        <p:spPr/>
        <p:txBody>
          <a:bodyPr/>
          <a:lstStyle/>
          <a:p>
            <a:r>
              <a:rPr lang="en-US" dirty="0"/>
              <a:t>Source control enhancements</a:t>
            </a:r>
          </a:p>
        </p:txBody>
      </p:sp>
      <p:sp>
        <p:nvSpPr>
          <p:cNvPr id="4" name="Content Placeholder 3">
            <a:extLst>
              <a:ext uri="{FF2B5EF4-FFF2-40B4-BE49-F238E27FC236}">
                <a16:creationId xmlns:a16="http://schemas.microsoft.com/office/drawing/2014/main" id="{08C97F26-A0D7-19BA-5040-039582994B4F}"/>
              </a:ext>
            </a:extLst>
          </p:cNvPr>
          <p:cNvSpPr>
            <a:spLocks noGrp="1"/>
          </p:cNvSpPr>
          <p:nvPr>
            <p:ph sz="quarter" idx="12"/>
          </p:nvPr>
        </p:nvSpPr>
        <p:spPr/>
        <p:txBody>
          <a:bodyPr/>
          <a:lstStyle/>
          <a:p>
            <a:r>
              <a:rPr lang="en-US" dirty="0"/>
              <a:t>In PowerBuilder 2025, the change no longer reorders the code, resulting in fewer merge conflicts</a:t>
            </a:r>
          </a:p>
          <a:p>
            <a:endParaRPr lang="en-US" dirty="0"/>
          </a:p>
        </p:txBody>
      </p:sp>
      <p:pic>
        <p:nvPicPr>
          <p:cNvPr id="7" name="Content Placeholder 6" descr="A screenshot of a computer&#10;&#10;Description automatically generated">
            <a:extLst>
              <a:ext uri="{FF2B5EF4-FFF2-40B4-BE49-F238E27FC236}">
                <a16:creationId xmlns:a16="http://schemas.microsoft.com/office/drawing/2014/main" id="{74E80A28-4858-BC6C-0118-E449A5CCFB4B}"/>
              </a:ext>
            </a:extLst>
          </p:cNvPr>
          <p:cNvPicPr>
            <a:picLocks noGrp="1" noChangeAspect="1"/>
          </p:cNvPicPr>
          <p:nvPr>
            <p:ph sz="quarter" idx="13"/>
          </p:nvPr>
        </p:nvPicPr>
        <p:blipFill>
          <a:blip r:embed="rId2"/>
          <a:stretch>
            <a:fillRect/>
          </a:stretch>
        </p:blipFill>
        <p:spPr>
          <a:xfrm>
            <a:off x="6389688" y="2218588"/>
            <a:ext cx="5219700" cy="3266961"/>
          </a:xfrm>
        </p:spPr>
      </p:pic>
    </p:spTree>
    <p:extLst>
      <p:ext uri="{BB962C8B-B14F-4D97-AF65-F5344CB8AC3E}">
        <p14:creationId xmlns:p14="http://schemas.microsoft.com/office/powerpoint/2010/main" val="1410413917"/>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84E51-BFB5-F45F-AB22-38DF86BC6BCD}"/>
              </a:ext>
            </a:extLst>
          </p:cNvPr>
          <p:cNvSpPr>
            <a:spLocks noGrp="1"/>
          </p:cNvSpPr>
          <p:nvPr>
            <p:ph type="title"/>
          </p:nvPr>
        </p:nvSpPr>
        <p:spPr/>
        <p:txBody>
          <a:bodyPr/>
          <a:lstStyle/>
          <a:p>
            <a:r>
              <a:rPr lang="en-US" dirty="0"/>
              <a:t>Source control enhancements</a:t>
            </a:r>
          </a:p>
        </p:txBody>
      </p:sp>
      <p:sp>
        <p:nvSpPr>
          <p:cNvPr id="4" name="Content Placeholder 3">
            <a:extLst>
              <a:ext uri="{FF2B5EF4-FFF2-40B4-BE49-F238E27FC236}">
                <a16:creationId xmlns:a16="http://schemas.microsoft.com/office/drawing/2014/main" id="{DF1CC5F9-01C9-F6F3-9469-04BDED205EF3}"/>
              </a:ext>
            </a:extLst>
          </p:cNvPr>
          <p:cNvSpPr>
            <a:spLocks noGrp="1"/>
          </p:cNvSpPr>
          <p:nvPr>
            <p:ph sz="quarter" idx="12"/>
          </p:nvPr>
        </p:nvSpPr>
        <p:spPr/>
        <p:txBody>
          <a:bodyPr/>
          <a:lstStyle/>
          <a:p>
            <a:r>
              <a:rPr lang="en-US" dirty="0"/>
              <a:t>Create New Branch enhancement</a:t>
            </a:r>
          </a:p>
          <a:p>
            <a:pPr lvl="1"/>
            <a:r>
              <a:rPr lang="en-US" dirty="0"/>
              <a:t>Allows us to automatically switch to the newly created branch</a:t>
            </a:r>
          </a:p>
          <a:p>
            <a:endParaRPr lang="en-US" dirty="0"/>
          </a:p>
        </p:txBody>
      </p:sp>
      <p:pic>
        <p:nvPicPr>
          <p:cNvPr id="7" name="Content Placeholder 6" descr="Screens screenshot of a computer&#10;&#10;Description automatically generated">
            <a:extLst>
              <a:ext uri="{FF2B5EF4-FFF2-40B4-BE49-F238E27FC236}">
                <a16:creationId xmlns:a16="http://schemas.microsoft.com/office/drawing/2014/main" id="{1E486EB1-EEB9-627A-AD62-0F45EB4FC4E8}"/>
              </a:ext>
            </a:extLst>
          </p:cNvPr>
          <p:cNvPicPr>
            <a:picLocks noGrp="1" noChangeAspect="1"/>
          </p:cNvPicPr>
          <p:nvPr>
            <p:ph sz="quarter" idx="13"/>
          </p:nvPr>
        </p:nvPicPr>
        <p:blipFill>
          <a:blip r:embed="rId2"/>
          <a:stretch>
            <a:fillRect/>
          </a:stretch>
        </p:blipFill>
        <p:spPr>
          <a:xfrm>
            <a:off x="3837502" y="2955992"/>
            <a:ext cx="7771886" cy="2668431"/>
          </a:xfrm>
        </p:spPr>
      </p:pic>
    </p:spTree>
    <p:extLst>
      <p:ext uri="{BB962C8B-B14F-4D97-AF65-F5344CB8AC3E}">
        <p14:creationId xmlns:p14="http://schemas.microsoft.com/office/powerpoint/2010/main" val="2019491854"/>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3E8F5D8-F084-B6F0-B2B0-ACF38644033D}"/>
              </a:ext>
            </a:extLst>
          </p:cNvPr>
          <p:cNvSpPr>
            <a:spLocks noGrp="1"/>
          </p:cNvSpPr>
          <p:nvPr>
            <p:ph type="title"/>
          </p:nvPr>
        </p:nvSpPr>
        <p:spPr/>
        <p:txBody>
          <a:bodyPr/>
          <a:lstStyle/>
          <a:p>
            <a:r>
              <a:rPr lang="en-US" dirty="0"/>
              <a:t>Source control enhancements</a:t>
            </a:r>
          </a:p>
        </p:txBody>
      </p:sp>
      <p:sp>
        <p:nvSpPr>
          <p:cNvPr id="5" name="Content Placeholder 4">
            <a:extLst>
              <a:ext uri="{FF2B5EF4-FFF2-40B4-BE49-F238E27FC236}">
                <a16:creationId xmlns:a16="http://schemas.microsoft.com/office/drawing/2014/main" id="{A1E4831B-9C55-E64C-2B98-4C1078EEC507}"/>
              </a:ext>
            </a:extLst>
          </p:cNvPr>
          <p:cNvSpPr>
            <a:spLocks noGrp="1"/>
          </p:cNvSpPr>
          <p:nvPr>
            <p:ph sz="quarter" idx="12"/>
          </p:nvPr>
        </p:nvSpPr>
        <p:spPr/>
        <p:txBody>
          <a:bodyPr/>
          <a:lstStyle/>
          <a:p>
            <a:r>
              <a:rPr lang="en-US" dirty="0"/>
              <a:t>Switch Branch enhancements</a:t>
            </a:r>
          </a:p>
          <a:p>
            <a:pPr lvl="1"/>
            <a:r>
              <a:rPr lang="en-US" dirty="0"/>
              <a:t>Now we can create the new branch on the fly and switch to it in one operation</a:t>
            </a:r>
          </a:p>
        </p:txBody>
      </p:sp>
      <p:pic>
        <p:nvPicPr>
          <p:cNvPr id="8" name="Content Placeholder 7" descr="A screenshot of a computer&#10;&#10;Description automatically generated">
            <a:extLst>
              <a:ext uri="{FF2B5EF4-FFF2-40B4-BE49-F238E27FC236}">
                <a16:creationId xmlns:a16="http://schemas.microsoft.com/office/drawing/2014/main" id="{6D18FAA9-3FE0-C1C5-C518-44E788FF975B}"/>
              </a:ext>
            </a:extLst>
          </p:cNvPr>
          <p:cNvPicPr>
            <a:picLocks noGrp="1" noChangeAspect="1"/>
          </p:cNvPicPr>
          <p:nvPr>
            <p:ph sz="quarter" idx="13"/>
          </p:nvPr>
        </p:nvPicPr>
        <p:blipFill>
          <a:blip r:embed="rId2"/>
          <a:stretch>
            <a:fillRect/>
          </a:stretch>
        </p:blipFill>
        <p:spPr>
          <a:xfrm>
            <a:off x="3263872" y="3092712"/>
            <a:ext cx="8345516" cy="2428194"/>
          </a:xfrm>
        </p:spPr>
      </p:pic>
    </p:spTree>
    <p:extLst>
      <p:ext uri="{BB962C8B-B14F-4D97-AF65-F5344CB8AC3E}">
        <p14:creationId xmlns:p14="http://schemas.microsoft.com/office/powerpoint/2010/main" val="1149885167"/>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0733664-2E9D-AE2B-FE11-34F0A122A3C0}"/>
              </a:ext>
            </a:extLst>
          </p:cNvPr>
          <p:cNvSpPr>
            <a:spLocks noGrp="1"/>
          </p:cNvSpPr>
          <p:nvPr>
            <p:ph type="title"/>
          </p:nvPr>
        </p:nvSpPr>
        <p:spPr/>
        <p:txBody>
          <a:bodyPr/>
          <a:lstStyle/>
          <a:p>
            <a:r>
              <a:rPr lang="en-US" dirty="0"/>
              <a:t>Source control enhancements</a:t>
            </a:r>
          </a:p>
        </p:txBody>
      </p:sp>
      <p:sp>
        <p:nvSpPr>
          <p:cNvPr id="5" name="Content Placeholder 4">
            <a:extLst>
              <a:ext uri="{FF2B5EF4-FFF2-40B4-BE49-F238E27FC236}">
                <a16:creationId xmlns:a16="http://schemas.microsoft.com/office/drawing/2014/main" id="{209BC267-4C61-8D7F-ADB0-6DE5771B46BB}"/>
              </a:ext>
            </a:extLst>
          </p:cNvPr>
          <p:cNvSpPr>
            <a:spLocks noGrp="1"/>
          </p:cNvSpPr>
          <p:nvPr>
            <p:ph sz="quarter" idx="12"/>
          </p:nvPr>
        </p:nvSpPr>
        <p:spPr/>
        <p:txBody>
          <a:bodyPr/>
          <a:lstStyle/>
          <a:p>
            <a:r>
              <a:rPr lang="en-US" dirty="0"/>
              <a:t>New Merge option</a:t>
            </a:r>
          </a:p>
          <a:p>
            <a:pPr lvl="1"/>
            <a:endParaRPr lang="en-US" dirty="0"/>
          </a:p>
          <a:p>
            <a:endParaRPr lang="en-US" dirty="0"/>
          </a:p>
        </p:txBody>
      </p:sp>
      <p:pic>
        <p:nvPicPr>
          <p:cNvPr id="8" name="Content Placeholder 7" descr="A screenshot of a computer&#10;&#10;Description automatically generated">
            <a:extLst>
              <a:ext uri="{FF2B5EF4-FFF2-40B4-BE49-F238E27FC236}">
                <a16:creationId xmlns:a16="http://schemas.microsoft.com/office/drawing/2014/main" id="{EDC22CFD-8B11-4D15-17A1-7C7DC2F1EDC5}"/>
              </a:ext>
            </a:extLst>
          </p:cNvPr>
          <p:cNvPicPr>
            <a:picLocks noGrp="1" noChangeAspect="1"/>
          </p:cNvPicPr>
          <p:nvPr>
            <p:ph sz="quarter" idx="13"/>
          </p:nvPr>
        </p:nvPicPr>
        <p:blipFill>
          <a:blip r:embed="rId2"/>
          <a:stretch>
            <a:fillRect/>
          </a:stretch>
        </p:blipFill>
        <p:spPr>
          <a:xfrm>
            <a:off x="7549991" y="1435100"/>
            <a:ext cx="2899094" cy="4833938"/>
          </a:xfrm>
        </p:spPr>
      </p:pic>
    </p:spTree>
    <p:extLst>
      <p:ext uri="{BB962C8B-B14F-4D97-AF65-F5344CB8AC3E}">
        <p14:creationId xmlns:p14="http://schemas.microsoft.com/office/powerpoint/2010/main" val="2889452038"/>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C426E4-DC83-446A-8A25-697255DB332D}"/>
              </a:ext>
            </a:extLst>
          </p:cNvPr>
          <p:cNvSpPr>
            <a:spLocks noGrp="1"/>
          </p:cNvSpPr>
          <p:nvPr>
            <p:ph type="body" sz="quarter" idx="15"/>
          </p:nvPr>
        </p:nvSpPr>
        <p:spPr>
          <a:xfrm>
            <a:off x="1502699" y="2473361"/>
            <a:ext cx="7384992" cy="1911275"/>
          </a:xfrm>
        </p:spPr>
        <p:txBody>
          <a:bodyPr/>
          <a:lstStyle/>
          <a:p>
            <a:r>
              <a:rPr lang="en-US" dirty="0"/>
              <a:t>DEMO: Source control enhancements</a:t>
            </a:r>
            <a:br>
              <a:rPr lang="en-US" dirty="0"/>
            </a:br>
            <a:endParaRPr lang="en-US" dirty="0"/>
          </a:p>
        </p:txBody>
      </p:sp>
    </p:spTree>
    <p:extLst>
      <p:ext uri="{BB962C8B-B14F-4D97-AF65-F5344CB8AC3E}">
        <p14:creationId xmlns:p14="http://schemas.microsoft.com/office/powerpoint/2010/main" val="3592305372"/>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CAB015-EA68-085B-7524-E5A19A8510FA}"/>
              </a:ext>
            </a:extLst>
          </p:cNvPr>
          <p:cNvSpPr>
            <a:spLocks noGrp="1"/>
          </p:cNvSpPr>
          <p:nvPr>
            <p:ph type="title"/>
          </p:nvPr>
        </p:nvSpPr>
        <p:spPr/>
        <p:txBody>
          <a:bodyPr/>
          <a:lstStyle/>
          <a:p>
            <a:r>
              <a:rPr lang="en-US" dirty="0"/>
              <a:t>PDF Builder enhancements</a:t>
            </a:r>
          </a:p>
        </p:txBody>
      </p:sp>
      <p:sp>
        <p:nvSpPr>
          <p:cNvPr id="3" name="Content Placeholder 2">
            <a:extLst>
              <a:ext uri="{FF2B5EF4-FFF2-40B4-BE49-F238E27FC236}">
                <a16:creationId xmlns:a16="http://schemas.microsoft.com/office/drawing/2014/main" id="{F76F0ADB-D00C-4EF9-3481-E520D4BC2B95}"/>
              </a:ext>
            </a:extLst>
          </p:cNvPr>
          <p:cNvSpPr>
            <a:spLocks noGrp="1"/>
          </p:cNvSpPr>
          <p:nvPr>
            <p:ph sz="quarter" idx="10"/>
          </p:nvPr>
        </p:nvSpPr>
        <p:spPr/>
        <p:txBody>
          <a:bodyPr/>
          <a:lstStyle/>
          <a:p>
            <a:r>
              <a:rPr lang="en-US" dirty="0"/>
              <a:t>Creating Form objects</a:t>
            </a:r>
          </a:p>
          <a:p>
            <a:r>
              <a:rPr lang="en-US" dirty="0"/>
              <a:t>Importing PDF Blob to PDF document</a:t>
            </a:r>
          </a:p>
          <a:p>
            <a:endParaRPr lang="en-US" dirty="0"/>
          </a:p>
        </p:txBody>
      </p:sp>
    </p:spTree>
    <p:extLst>
      <p:ext uri="{BB962C8B-B14F-4D97-AF65-F5344CB8AC3E}">
        <p14:creationId xmlns:p14="http://schemas.microsoft.com/office/powerpoint/2010/main" val="3631473423"/>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6544A84-DEF9-4F4E-6B86-1CEA38EA245D}"/>
              </a:ext>
            </a:extLst>
          </p:cNvPr>
          <p:cNvSpPr>
            <a:spLocks noGrp="1"/>
          </p:cNvSpPr>
          <p:nvPr>
            <p:ph type="title"/>
          </p:nvPr>
        </p:nvSpPr>
        <p:spPr/>
        <p:txBody>
          <a:bodyPr/>
          <a:lstStyle/>
          <a:p>
            <a:r>
              <a:rPr lang="en-US" dirty="0"/>
              <a:t>Creating Form objects</a:t>
            </a:r>
            <a:br>
              <a:rPr lang="en-US" dirty="0"/>
            </a:br>
            <a:endParaRPr lang="en-US" dirty="0"/>
          </a:p>
        </p:txBody>
      </p:sp>
      <p:sp>
        <p:nvSpPr>
          <p:cNvPr id="5" name="Content Placeholder 4">
            <a:extLst>
              <a:ext uri="{FF2B5EF4-FFF2-40B4-BE49-F238E27FC236}">
                <a16:creationId xmlns:a16="http://schemas.microsoft.com/office/drawing/2014/main" id="{8D1997FB-1FF5-C78C-93AE-3C50DCD89E99}"/>
              </a:ext>
            </a:extLst>
          </p:cNvPr>
          <p:cNvSpPr>
            <a:spLocks noGrp="1"/>
          </p:cNvSpPr>
          <p:nvPr>
            <p:ph sz="quarter" idx="12"/>
          </p:nvPr>
        </p:nvSpPr>
        <p:spPr/>
        <p:txBody>
          <a:bodyPr/>
          <a:lstStyle/>
          <a:p>
            <a:r>
              <a:rPr lang="en-US" dirty="0"/>
              <a:t>New PDFFormField objects</a:t>
            </a:r>
          </a:p>
          <a:p>
            <a:pPr lvl="1"/>
            <a:r>
              <a:rPr lang="en-US" dirty="0"/>
              <a:t>PDFFormFieldCheckbox</a:t>
            </a:r>
          </a:p>
          <a:p>
            <a:pPr lvl="1"/>
            <a:r>
              <a:rPr lang="en-US" dirty="0"/>
              <a:t>PDFFormFieldCombobox</a:t>
            </a:r>
          </a:p>
          <a:p>
            <a:pPr lvl="1"/>
            <a:r>
              <a:rPr lang="en-US" dirty="0"/>
              <a:t>PDFFormFieldListBox</a:t>
            </a:r>
          </a:p>
          <a:p>
            <a:pPr lvl="1"/>
            <a:r>
              <a:rPr lang="en-US" dirty="0"/>
              <a:t>PDFFormFieldPushButton</a:t>
            </a:r>
          </a:p>
          <a:p>
            <a:pPr lvl="1"/>
            <a:r>
              <a:rPr lang="en-US" dirty="0"/>
              <a:t>PDFFormFieldRadioButton</a:t>
            </a:r>
          </a:p>
          <a:p>
            <a:pPr lvl="1"/>
            <a:r>
              <a:rPr lang="en-US" dirty="0"/>
              <a:t>PDFFormFieldText</a:t>
            </a:r>
          </a:p>
          <a:p>
            <a:endParaRPr lang="en-US" dirty="0"/>
          </a:p>
        </p:txBody>
      </p:sp>
      <p:pic>
        <p:nvPicPr>
          <p:cNvPr id="8" name="Content Placeholder 7" descr="A screenshot of a computer&#10;&#10;Description automatically generated">
            <a:extLst>
              <a:ext uri="{FF2B5EF4-FFF2-40B4-BE49-F238E27FC236}">
                <a16:creationId xmlns:a16="http://schemas.microsoft.com/office/drawing/2014/main" id="{A349D258-10D8-6573-2C30-32A452F5607C}"/>
              </a:ext>
            </a:extLst>
          </p:cNvPr>
          <p:cNvPicPr>
            <a:picLocks noGrp="1" noChangeAspect="1"/>
          </p:cNvPicPr>
          <p:nvPr>
            <p:ph sz="quarter" idx="13"/>
          </p:nvPr>
        </p:nvPicPr>
        <p:blipFill>
          <a:blip r:embed="rId2"/>
          <a:stretch>
            <a:fillRect/>
          </a:stretch>
        </p:blipFill>
        <p:spPr>
          <a:xfrm>
            <a:off x="6882790" y="1435100"/>
            <a:ext cx="4233495" cy="4833938"/>
          </a:xfrm>
        </p:spPr>
      </p:pic>
    </p:spTree>
    <p:extLst>
      <p:ext uri="{BB962C8B-B14F-4D97-AF65-F5344CB8AC3E}">
        <p14:creationId xmlns:p14="http://schemas.microsoft.com/office/powerpoint/2010/main" val="1723849457"/>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7CA4DFE-03DD-EE41-FF9E-667A812A62C8}"/>
              </a:ext>
            </a:extLst>
          </p:cNvPr>
          <p:cNvSpPr>
            <a:spLocks noGrp="1"/>
          </p:cNvSpPr>
          <p:nvPr>
            <p:ph type="title"/>
          </p:nvPr>
        </p:nvSpPr>
        <p:spPr/>
        <p:txBody>
          <a:bodyPr/>
          <a:lstStyle/>
          <a:p>
            <a:r>
              <a:rPr lang="en-US" dirty="0"/>
              <a:t>Creating Form objects</a:t>
            </a:r>
          </a:p>
        </p:txBody>
      </p:sp>
      <p:sp>
        <p:nvSpPr>
          <p:cNvPr id="6" name="Content Placeholder 5">
            <a:extLst>
              <a:ext uri="{FF2B5EF4-FFF2-40B4-BE49-F238E27FC236}">
                <a16:creationId xmlns:a16="http://schemas.microsoft.com/office/drawing/2014/main" id="{1F0B7AE8-A99A-DAB8-13F6-F8FB1BC2560B}"/>
              </a:ext>
            </a:extLst>
          </p:cNvPr>
          <p:cNvSpPr>
            <a:spLocks noGrp="1"/>
          </p:cNvSpPr>
          <p:nvPr>
            <p:ph sz="quarter" idx="10"/>
          </p:nvPr>
        </p:nvSpPr>
        <p:spPr/>
        <p:txBody>
          <a:bodyPr/>
          <a:lstStyle/>
          <a:p>
            <a:r>
              <a:rPr lang="en-US" dirty="0"/>
              <a:t>Controls can be groups within a PDFFormFieldGroup</a:t>
            </a:r>
          </a:p>
          <a:p>
            <a:r>
              <a:rPr lang="en-US" dirty="0"/>
              <a:t>PDFFormFieldPushButton can be associated with PDFActions</a:t>
            </a:r>
          </a:p>
          <a:p>
            <a:pPr lvl="1"/>
            <a:r>
              <a:rPr lang="en-US" dirty="0"/>
              <a:t>PDFActionJavaScript (run a JavaScript script)</a:t>
            </a:r>
          </a:p>
          <a:p>
            <a:pPr lvl="1"/>
            <a:r>
              <a:rPr lang="en-US" dirty="0"/>
              <a:t>PDFActionNamed (trigger a PDF viewer menu item)</a:t>
            </a:r>
          </a:p>
          <a:p>
            <a:pPr lvl="1"/>
            <a:r>
              <a:rPr lang="en-US" dirty="0"/>
              <a:t>PDFActionResetForm (reset a PDF form)</a:t>
            </a:r>
          </a:p>
          <a:p>
            <a:pPr marL="228600" lvl="1" indent="0">
              <a:buNone/>
            </a:pPr>
            <a:endParaRPr lang="en-US" dirty="0"/>
          </a:p>
        </p:txBody>
      </p:sp>
    </p:spTree>
    <p:extLst>
      <p:ext uri="{BB962C8B-B14F-4D97-AF65-F5344CB8AC3E}">
        <p14:creationId xmlns:p14="http://schemas.microsoft.com/office/powerpoint/2010/main" val="96015816"/>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FB7ACA-438E-883C-97C2-8AA02F2E83EA}"/>
              </a:ext>
            </a:extLst>
          </p:cNvPr>
          <p:cNvSpPr>
            <a:spLocks noGrp="1"/>
          </p:cNvSpPr>
          <p:nvPr>
            <p:ph type="title"/>
          </p:nvPr>
        </p:nvSpPr>
        <p:spPr/>
        <p:txBody>
          <a:bodyPr/>
          <a:lstStyle/>
          <a:p>
            <a:r>
              <a:rPr lang="en-US" dirty="0"/>
              <a:t>Importing PDF Blob to PDF document</a:t>
            </a:r>
            <a:br>
              <a:rPr lang="en-US" dirty="0"/>
            </a:br>
            <a:endParaRPr lang="en-US" dirty="0"/>
          </a:p>
        </p:txBody>
      </p:sp>
      <p:sp>
        <p:nvSpPr>
          <p:cNvPr id="3" name="Content Placeholder 2">
            <a:extLst>
              <a:ext uri="{FF2B5EF4-FFF2-40B4-BE49-F238E27FC236}">
                <a16:creationId xmlns:a16="http://schemas.microsoft.com/office/drawing/2014/main" id="{AFFB3571-84F5-5A67-6D62-6CE047E32205}"/>
              </a:ext>
            </a:extLst>
          </p:cNvPr>
          <p:cNvSpPr>
            <a:spLocks noGrp="1"/>
          </p:cNvSpPr>
          <p:nvPr>
            <p:ph sz="quarter" idx="12"/>
          </p:nvPr>
        </p:nvSpPr>
        <p:spPr/>
        <p:txBody>
          <a:bodyPr/>
          <a:lstStyle/>
          <a:p>
            <a:r>
              <a:rPr lang="en-US" dirty="0"/>
              <a:t>PDFs stored as blobs can be imported into PDFDocument and manipulated</a:t>
            </a:r>
          </a:p>
          <a:p>
            <a:pPr lvl="1"/>
            <a:r>
              <a:rPr lang="en-US" dirty="0"/>
              <a:t>This is a trivial sample in that we’re just reading a file into a blob.</a:t>
            </a:r>
          </a:p>
          <a:p>
            <a:pPr lvl="1"/>
            <a:r>
              <a:rPr lang="en-US" dirty="0"/>
              <a:t>In practice you might be retrieving the blob from a database or from a web service</a:t>
            </a:r>
          </a:p>
        </p:txBody>
      </p:sp>
      <p:pic>
        <p:nvPicPr>
          <p:cNvPr id="6" name="Content Placeholder 5" descr="A screenshot of a computer program&#10;&#10;Description automatically generated">
            <a:extLst>
              <a:ext uri="{FF2B5EF4-FFF2-40B4-BE49-F238E27FC236}">
                <a16:creationId xmlns:a16="http://schemas.microsoft.com/office/drawing/2014/main" id="{D9F50907-EA3C-0E9F-FA05-93600F1E7761}"/>
              </a:ext>
            </a:extLst>
          </p:cNvPr>
          <p:cNvPicPr>
            <a:picLocks noGrp="1" noChangeAspect="1"/>
          </p:cNvPicPr>
          <p:nvPr>
            <p:ph sz="quarter" idx="13"/>
          </p:nvPr>
        </p:nvPicPr>
        <p:blipFill>
          <a:blip r:embed="rId2"/>
          <a:stretch>
            <a:fillRect/>
          </a:stretch>
        </p:blipFill>
        <p:spPr>
          <a:xfrm>
            <a:off x="6389688" y="1605616"/>
            <a:ext cx="5219700" cy="4492906"/>
          </a:xfrm>
        </p:spPr>
      </p:pic>
    </p:spTree>
    <p:extLst>
      <p:ext uri="{BB962C8B-B14F-4D97-AF65-F5344CB8AC3E}">
        <p14:creationId xmlns:p14="http://schemas.microsoft.com/office/powerpoint/2010/main" val="4237625382"/>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12">
            <a:extLst>
              <a:ext uri="{FF2B5EF4-FFF2-40B4-BE49-F238E27FC236}">
                <a16:creationId xmlns:a16="http://schemas.microsoft.com/office/drawing/2014/main" id="{19411673-552E-4567-9F77-50A6AA0ACEF7}"/>
              </a:ext>
            </a:extLst>
          </p:cNvPr>
          <p:cNvSpPr txBox="1">
            <a:spLocks noChangeAspect="1"/>
          </p:cNvSpPr>
          <p:nvPr/>
        </p:nvSpPr>
        <p:spPr>
          <a:xfrm>
            <a:off x="1498086" y="1915270"/>
            <a:ext cx="1545336" cy="1545336"/>
          </a:xfrm>
          <a:prstGeom prst="ellipse">
            <a:avLst/>
          </a:prstGeom>
          <a:gradFill>
            <a:gsLst>
              <a:gs pos="22000">
                <a:srgbClr val="00B0F0"/>
              </a:gs>
              <a:gs pos="93000">
                <a:srgbClr val="8DE971"/>
              </a:gs>
              <a:gs pos="70000">
                <a:schemeClr val="bg1">
                  <a:alpha val="40000"/>
                </a:schemeClr>
              </a:gs>
            </a:gsLst>
            <a:path path="circle">
              <a:fillToRect l="100000" t="100000"/>
            </a:path>
          </a:gradFill>
          <a:ln w="25400">
            <a:noFill/>
          </a:ln>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uk-UA" sz="1800" kern="1200" spc="0" baseline="0" dirty="0">
                <a:solidFill>
                  <a:schemeClr val="tx1"/>
                </a:solidFill>
                <a:latin typeface="+mn-ea"/>
                <a:ea typeface="+mn-ea"/>
                <a:cs typeface="+mn-cs"/>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1000" dirty="0">
              <a:latin typeface="Roboto" panose="02000000000000000000" pitchFamily="2" charset="0"/>
              <a:ea typeface="Roboto" panose="02000000000000000000" pitchFamily="2" charset="0"/>
            </a:endParaRPr>
          </a:p>
        </p:txBody>
      </p:sp>
      <p:pic>
        <p:nvPicPr>
          <p:cNvPr id="14" name="Picture Placeholder 13" descr="A cartoon of a person with a beard&#10;&#10;Description automatically generated">
            <a:extLst>
              <a:ext uri="{FF2B5EF4-FFF2-40B4-BE49-F238E27FC236}">
                <a16:creationId xmlns:a16="http://schemas.microsoft.com/office/drawing/2014/main" id="{5FE6FAEF-EE20-3297-8AB9-83A145F0D91F}"/>
              </a:ext>
            </a:extLst>
          </p:cNvPr>
          <p:cNvPicPr>
            <a:picLocks noGrp="1" noChangeAspect="1"/>
          </p:cNvPicPr>
          <p:nvPr>
            <p:ph type="pic" sz="quarter" idx="18"/>
          </p:nvPr>
        </p:nvPicPr>
        <p:blipFill>
          <a:blip r:embed="rId2"/>
          <a:srcRect l="5030" r="5030"/>
          <a:stretch>
            <a:fillRect/>
          </a:stretch>
        </p:blipFill>
        <p:spPr/>
      </p:pic>
      <p:sp>
        <p:nvSpPr>
          <p:cNvPr id="3" name="Title 2">
            <a:extLst>
              <a:ext uri="{FF2B5EF4-FFF2-40B4-BE49-F238E27FC236}">
                <a16:creationId xmlns:a16="http://schemas.microsoft.com/office/drawing/2014/main" id="{37CC5542-0EB8-4C95-A32C-D92C88E37627}"/>
              </a:ext>
            </a:extLst>
          </p:cNvPr>
          <p:cNvSpPr>
            <a:spLocks noGrp="1"/>
          </p:cNvSpPr>
          <p:nvPr>
            <p:ph type="title"/>
          </p:nvPr>
        </p:nvSpPr>
        <p:spPr>
          <a:prstGeom prst="rect">
            <a:avLst/>
          </a:prstGeom>
        </p:spPr>
        <p:txBody>
          <a:bodyPr/>
          <a:lstStyle/>
          <a:p>
            <a:r>
              <a:rPr lang="en-US" dirty="0"/>
              <a:t>Presenter Profile</a:t>
            </a:r>
          </a:p>
        </p:txBody>
      </p:sp>
      <p:sp>
        <p:nvSpPr>
          <p:cNvPr id="2" name="Text Placeholder 1">
            <a:extLst>
              <a:ext uri="{FF2B5EF4-FFF2-40B4-BE49-F238E27FC236}">
                <a16:creationId xmlns:a16="http://schemas.microsoft.com/office/drawing/2014/main" id="{F0C20733-F7E1-4C19-AA77-EAE23D2FEE9F}"/>
              </a:ext>
            </a:extLst>
          </p:cNvPr>
          <p:cNvSpPr>
            <a:spLocks noGrp="1"/>
          </p:cNvSpPr>
          <p:nvPr>
            <p:ph type="body" sz="quarter" idx="15"/>
          </p:nvPr>
        </p:nvSpPr>
        <p:spPr/>
        <p:txBody>
          <a:bodyPr/>
          <a:lstStyle/>
          <a:p>
            <a:r>
              <a:rPr lang="en-US" dirty="0">
                <a:hlinkClick r:id="rId3"/>
              </a:rPr>
              <a:t>OpenSourcePFCLibraries</a:t>
            </a:r>
            <a:r>
              <a:rPr lang="en-US" dirty="0"/>
              <a:t> - The open-source PowerBuilder Foundation Class libraries</a:t>
            </a:r>
          </a:p>
          <a:p>
            <a:endParaRPr lang="en-US" dirty="0"/>
          </a:p>
        </p:txBody>
      </p:sp>
      <p:sp>
        <p:nvSpPr>
          <p:cNvPr id="5" name="Text Placeholder 4">
            <a:extLst>
              <a:ext uri="{FF2B5EF4-FFF2-40B4-BE49-F238E27FC236}">
                <a16:creationId xmlns:a16="http://schemas.microsoft.com/office/drawing/2014/main" id="{31BB0C07-8EC0-40FC-AE6A-558A01ACB4EA}"/>
              </a:ext>
            </a:extLst>
          </p:cNvPr>
          <p:cNvSpPr>
            <a:spLocks noGrp="1"/>
          </p:cNvSpPr>
          <p:nvPr>
            <p:ph type="body" sz="quarter" idx="19"/>
          </p:nvPr>
        </p:nvSpPr>
        <p:spPr/>
        <p:txBody>
          <a:bodyPr/>
          <a:lstStyle/>
          <a:p>
            <a:r>
              <a:rPr lang="en-US" dirty="0"/>
              <a:t>PowerBuilder</a:t>
            </a:r>
          </a:p>
          <a:p>
            <a:r>
              <a:rPr lang="en-US" dirty="0"/>
              <a:t>Oracle PL/SQL</a:t>
            </a:r>
          </a:p>
          <a:p>
            <a:endParaRPr lang="en-US" dirty="0"/>
          </a:p>
        </p:txBody>
      </p:sp>
      <p:sp>
        <p:nvSpPr>
          <p:cNvPr id="6" name="Text Placeholder 5">
            <a:extLst>
              <a:ext uri="{FF2B5EF4-FFF2-40B4-BE49-F238E27FC236}">
                <a16:creationId xmlns:a16="http://schemas.microsoft.com/office/drawing/2014/main" id="{F32E089E-5EF3-4EA5-B690-41ED03AB75EC}"/>
              </a:ext>
            </a:extLst>
          </p:cNvPr>
          <p:cNvSpPr>
            <a:spLocks noGrp="1"/>
          </p:cNvSpPr>
          <p:nvPr>
            <p:ph type="body" sz="quarter" idx="20"/>
          </p:nvPr>
        </p:nvSpPr>
        <p:spPr/>
        <p:txBody>
          <a:bodyPr/>
          <a:lstStyle/>
          <a:p>
            <a:r>
              <a:rPr lang="en-US" dirty="0"/>
              <a:t>Bruce Armstrong</a:t>
            </a:r>
          </a:p>
        </p:txBody>
      </p:sp>
      <p:sp>
        <p:nvSpPr>
          <p:cNvPr id="7" name="Text Placeholder 6">
            <a:extLst>
              <a:ext uri="{FF2B5EF4-FFF2-40B4-BE49-F238E27FC236}">
                <a16:creationId xmlns:a16="http://schemas.microsoft.com/office/drawing/2014/main" id="{CC4DF114-D16E-45A0-B345-B49E9C4ACCFC}"/>
              </a:ext>
            </a:extLst>
          </p:cNvPr>
          <p:cNvSpPr>
            <a:spLocks noGrp="1"/>
          </p:cNvSpPr>
          <p:nvPr>
            <p:ph type="body" sz="quarter" idx="21"/>
          </p:nvPr>
        </p:nvSpPr>
        <p:spPr/>
        <p:txBody>
          <a:bodyPr/>
          <a:lstStyle/>
          <a:p>
            <a:r>
              <a:rPr lang="en-US" dirty="0"/>
              <a:t>https://www.linkedin.com/in/bruceaarmstrong/</a:t>
            </a:r>
          </a:p>
        </p:txBody>
      </p:sp>
      <p:sp>
        <p:nvSpPr>
          <p:cNvPr id="9" name="Text Placeholder 8">
            <a:extLst>
              <a:ext uri="{FF2B5EF4-FFF2-40B4-BE49-F238E27FC236}">
                <a16:creationId xmlns:a16="http://schemas.microsoft.com/office/drawing/2014/main" id="{EF542F1B-71DD-4ADC-8523-D92F50F54D15}"/>
              </a:ext>
            </a:extLst>
          </p:cNvPr>
          <p:cNvSpPr>
            <a:spLocks noGrp="1"/>
          </p:cNvSpPr>
          <p:nvPr>
            <p:ph type="body" sz="quarter" idx="22"/>
          </p:nvPr>
        </p:nvSpPr>
        <p:spPr/>
        <p:txBody>
          <a:bodyPr/>
          <a:lstStyle/>
          <a:p>
            <a:r>
              <a:rPr lang="en-US" dirty="0"/>
              <a:t>Java</a:t>
            </a:r>
          </a:p>
          <a:p>
            <a:r>
              <a:rPr lang="en-US" dirty="0"/>
              <a:t>C#</a:t>
            </a:r>
          </a:p>
          <a:p>
            <a:r>
              <a:rPr lang="en-US" dirty="0"/>
              <a:t>C++</a:t>
            </a:r>
          </a:p>
          <a:p>
            <a:endParaRPr lang="en-US" dirty="0"/>
          </a:p>
        </p:txBody>
      </p:sp>
      <p:sp>
        <p:nvSpPr>
          <p:cNvPr id="8" name="TextBox 7">
            <a:extLst>
              <a:ext uri="{FF2B5EF4-FFF2-40B4-BE49-F238E27FC236}">
                <a16:creationId xmlns:a16="http://schemas.microsoft.com/office/drawing/2014/main" id="{8DA143AB-A6BC-4B2D-83F7-092A7EB08713}"/>
              </a:ext>
            </a:extLst>
          </p:cNvPr>
          <p:cNvSpPr txBox="1"/>
          <p:nvPr/>
        </p:nvSpPr>
        <p:spPr>
          <a:xfrm>
            <a:off x="5828184" y="802029"/>
            <a:ext cx="5170998" cy="276999"/>
          </a:xfrm>
          <a:prstGeom prst="rect">
            <a:avLst/>
          </a:prstGeom>
          <a:noFill/>
        </p:spPr>
        <p:txBody>
          <a:bodyPr wrap="square" lIns="0" tIns="0" rIns="0" bIns="0" anchor="b" anchorCtr="0">
            <a:spAutoFit/>
          </a:bodyPr>
          <a:lstStyle/>
          <a:p>
            <a:pPr lvl="0" defTabSz="914400">
              <a:defRPr/>
            </a:pPr>
            <a:r>
              <a:rPr lang="en-US" sz="1800" b="1" dirty="0">
                <a:gradFill>
                  <a:gsLst>
                    <a:gs pos="100000">
                      <a:srgbClr val="8DE971"/>
                    </a:gs>
                    <a:gs pos="10000">
                      <a:srgbClr val="00B0F0"/>
                    </a:gs>
                  </a:gsLst>
                  <a:path path="circle">
                    <a:fillToRect l="100000" t="100000"/>
                  </a:path>
                </a:gradFill>
                <a:latin typeface="Roboto" panose="02000000000000000000" pitchFamily="2" charset="0"/>
                <a:ea typeface="Roboto" panose="02000000000000000000" pitchFamily="2" charset="0"/>
              </a:rPr>
              <a:t>Recent Projects</a:t>
            </a:r>
          </a:p>
        </p:txBody>
      </p:sp>
      <p:sp>
        <p:nvSpPr>
          <p:cNvPr id="11" name="Freeform 269">
            <a:extLst>
              <a:ext uri="{FF2B5EF4-FFF2-40B4-BE49-F238E27FC236}">
                <a16:creationId xmlns:a16="http://schemas.microsoft.com/office/drawing/2014/main" id="{0CD0B250-39F5-430E-AF8B-0EBD6F8683E7}"/>
              </a:ext>
            </a:extLst>
          </p:cNvPr>
          <p:cNvSpPr>
            <a:spLocks noEditPoints="1"/>
          </p:cNvSpPr>
          <p:nvPr/>
        </p:nvSpPr>
        <p:spPr bwMode="auto">
          <a:xfrm>
            <a:off x="785210" y="4419715"/>
            <a:ext cx="365760" cy="365760"/>
          </a:xfrm>
          <a:custGeom>
            <a:avLst/>
            <a:gdLst>
              <a:gd name="T0" fmla="*/ 64 w 176"/>
              <a:gd name="T1" fmla="*/ 56 h 176"/>
              <a:gd name="T2" fmla="*/ 56 w 176"/>
              <a:gd name="T3" fmla="*/ 64 h 176"/>
              <a:gd name="T4" fmla="*/ 64 w 176"/>
              <a:gd name="T5" fmla="*/ 72 h 176"/>
              <a:gd name="T6" fmla="*/ 72 w 176"/>
              <a:gd name="T7" fmla="*/ 64 h 176"/>
              <a:gd name="T8" fmla="*/ 64 w 176"/>
              <a:gd name="T9" fmla="*/ 56 h 176"/>
              <a:gd name="T10" fmla="*/ 56 w 176"/>
              <a:gd name="T11" fmla="*/ 120 h 176"/>
              <a:gd name="T12" fmla="*/ 72 w 176"/>
              <a:gd name="T13" fmla="*/ 120 h 176"/>
              <a:gd name="T14" fmla="*/ 72 w 176"/>
              <a:gd name="T15" fmla="*/ 76 h 176"/>
              <a:gd name="T16" fmla="*/ 56 w 176"/>
              <a:gd name="T17" fmla="*/ 76 h 176"/>
              <a:gd name="T18" fmla="*/ 56 w 176"/>
              <a:gd name="T19" fmla="*/ 120 h 176"/>
              <a:gd name="T20" fmla="*/ 109 w 176"/>
              <a:gd name="T21" fmla="*/ 76 h 176"/>
              <a:gd name="T22" fmla="*/ 96 w 176"/>
              <a:gd name="T23" fmla="*/ 83 h 176"/>
              <a:gd name="T24" fmla="*/ 96 w 176"/>
              <a:gd name="T25" fmla="*/ 76 h 176"/>
              <a:gd name="T26" fmla="*/ 80 w 176"/>
              <a:gd name="T27" fmla="*/ 76 h 176"/>
              <a:gd name="T28" fmla="*/ 80 w 176"/>
              <a:gd name="T29" fmla="*/ 120 h 176"/>
              <a:gd name="T30" fmla="*/ 96 w 176"/>
              <a:gd name="T31" fmla="*/ 120 h 176"/>
              <a:gd name="T32" fmla="*/ 96 w 176"/>
              <a:gd name="T33" fmla="*/ 96 h 176"/>
              <a:gd name="T34" fmla="*/ 103 w 176"/>
              <a:gd name="T35" fmla="*/ 88 h 176"/>
              <a:gd name="T36" fmla="*/ 108 w 176"/>
              <a:gd name="T37" fmla="*/ 96 h 176"/>
              <a:gd name="T38" fmla="*/ 108 w 176"/>
              <a:gd name="T39" fmla="*/ 120 h 176"/>
              <a:gd name="T40" fmla="*/ 124 w 176"/>
              <a:gd name="T41" fmla="*/ 120 h 176"/>
              <a:gd name="T42" fmla="*/ 124 w 176"/>
              <a:gd name="T43" fmla="*/ 96 h 176"/>
              <a:gd name="T44" fmla="*/ 109 w 176"/>
              <a:gd name="T45" fmla="*/ 76 h 176"/>
              <a:gd name="T46" fmla="*/ 88 w 176"/>
              <a:gd name="T47" fmla="*/ 0 h 176"/>
              <a:gd name="T48" fmla="*/ 0 w 176"/>
              <a:gd name="T49" fmla="*/ 88 h 176"/>
              <a:gd name="T50" fmla="*/ 88 w 176"/>
              <a:gd name="T51" fmla="*/ 176 h 176"/>
              <a:gd name="T52" fmla="*/ 176 w 176"/>
              <a:gd name="T53" fmla="*/ 88 h 176"/>
              <a:gd name="T54" fmla="*/ 88 w 176"/>
              <a:gd name="T55" fmla="*/ 0 h 176"/>
              <a:gd name="T56" fmla="*/ 88 w 176"/>
              <a:gd name="T57" fmla="*/ 168 h 176"/>
              <a:gd name="T58" fmla="*/ 8 w 176"/>
              <a:gd name="T59" fmla="*/ 88 h 176"/>
              <a:gd name="T60" fmla="*/ 88 w 176"/>
              <a:gd name="T61" fmla="*/ 8 h 176"/>
              <a:gd name="T62" fmla="*/ 168 w 176"/>
              <a:gd name="T63" fmla="*/ 88 h 176"/>
              <a:gd name="T64" fmla="*/ 88 w 176"/>
              <a:gd name="T6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76">
                <a:moveTo>
                  <a:pt x="64" y="56"/>
                </a:moveTo>
                <a:cubicBezTo>
                  <a:pt x="60" y="56"/>
                  <a:pt x="56" y="60"/>
                  <a:pt x="56" y="64"/>
                </a:cubicBezTo>
                <a:cubicBezTo>
                  <a:pt x="56" y="68"/>
                  <a:pt x="60" y="72"/>
                  <a:pt x="64" y="72"/>
                </a:cubicBezTo>
                <a:cubicBezTo>
                  <a:pt x="68" y="72"/>
                  <a:pt x="72" y="68"/>
                  <a:pt x="72" y="64"/>
                </a:cubicBezTo>
                <a:cubicBezTo>
                  <a:pt x="72" y="60"/>
                  <a:pt x="68" y="56"/>
                  <a:pt x="64" y="56"/>
                </a:cubicBezTo>
                <a:moveTo>
                  <a:pt x="56" y="120"/>
                </a:moveTo>
                <a:cubicBezTo>
                  <a:pt x="72" y="120"/>
                  <a:pt x="72" y="120"/>
                  <a:pt x="72" y="120"/>
                </a:cubicBezTo>
                <a:cubicBezTo>
                  <a:pt x="72" y="76"/>
                  <a:pt x="72" y="76"/>
                  <a:pt x="72" y="76"/>
                </a:cubicBezTo>
                <a:cubicBezTo>
                  <a:pt x="56" y="76"/>
                  <a:pt x="56" y="76"/>
                  <a:pt x="56" y="76"/>
                </a:cubicBezTo>
                <a:lnTo>
                  <a:pt x="56" y="120"/>
                </a:lnTo>
                <a:close/>
                <a:moveTo>
                  <a:pt x="109" y="76"/>
                </a:moveTo>
                <a:cubicBezTo>
                  <a:pt x="98" y="76"/>
                  <a:pt x="96" y="83"/>
                  <a:pt x="96" y="83"/>
                </a:cubicBezTo>
                <a:cubicBezTo>
                  <a:pt x="96" y="76"/>
                  <a:pt x="96" y="76"/>
                  <a:pt x="96" y="76"/>
                </a:cubicBezTo>
                <a:cubicBezTo>
                  <a:pt x="80" y="76"/>
                  <a:pt x="80" y="76"/>
                  <a:pt x="80" y="76"/>
                </a:cubicBezTo>
                <a:cubicBezTo>
                  <a:pt x="80" y="120"/>
                  <a:pt x="80" y="120"/>
                  <a:pt x="80" y="120"/>
                </a:cubicBezTo>
                <a:cubicBezTo>
                  <a:pt x="96" y="120"/>
                  <a:pt x="96" y="120"/>
                  <a:pt x="96" y="120"/>
                </a:cubicBezTo>
                <a:cubicBezTo>
                  <a:pt x="96" y="96"/>
                  <a:pt x="96" y="96"/>
                  <a:pt x="96" y="96"/>
                </a:cubicBezTo>
                <a:cubicBezTo>
                  <a:pt x="96" y="96"/>
                  <a:pt x="96" y="88"/>
                  <a:pt x="103" y="88"/>
                </a:cubicBezTo>
                <a:cubicBezTo>
                  <a:pt x="107" y="88"/>
                  <a:pt x="108" y="92"/>
                  <a:pt x="108" y="96"/>
                </a:cubicBezTo>
                <a:cubicBezTo>
                  <a:pt x="108" y="120"/>
                  <a:pt x="108" y="120"/>
                  <a:pt x="108" y="120"/>
                </a:cubicBezTo>
                <a:cubicBezTo>
                  <a:pt x="124" y="120"/>
                  <a:pt x="124" y="120"/>
                  <a:pt x="124" y="120"/>
                </a:cubicBezTo>
                <a:cubicBezTo>
                  <a:pt x="124" y="96"/>
                  <a:pt x="124" y="96"/>
                  <a:pt x="124" y="96"/>
                </a:cubicBezTo>
                <a:cubicBezTo>
                  <a:pt x="124" y="83"/>
                  <a:pt x="119" y="76"/>
                  <a:pt x="109" y="76"/>
                </a:cubicBezTo>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168"/>
                </a:moveTo>
                <a:cubicBezTo>
                  <a:pt x="44" y="168"/>
                  <a:pt x="8" y="132"/>
                  <a:pt x="8" y="88"/>
                </a:cubicBezTo>
                <a:cubicBezTo>
                  <a:pt x="8" y="44"/>
                  <a:pt x="44" y="8"/>
                  <a:pt x="88" y="8"/>
                </a:cubicBezTo>
                <a:cubicBezTo>
                  <a:pt x="132" y="8"/>
                  <a:pt x="168" y="44"/>
                  <a:pt x="168" y="88"/>
                </a:cubicBezTo>
                <a:cubicBezTo>
                  <a:pt x="168" y="132"/>
                  <a:pt x="132" y="168"/>
                  <a:pt x="88" y="168"/>
                </a:cubicBezTo>
              </a:path>
            </a:pathLst>
          </a:custGeom>
          <a:gradFill>
            <a:gsLst>
              <a:gs pos="22000">
                <a:srgbClr val="00B0F0"/>
              </a:gs>
              <a:gs pos="93000">
                <a:srgbClr val="8DE971"/>
              </a:gs>
            </a:gsLst>
            <a:path path="circle">
              <a:fillToRect l="100000" t="100000"/>
            </a:path>
          </a:gradFill>
          <a:ln>
            <a:noFill/>
          </a:ln>
        </p:spPr>
        <p:txBody>
          <a:bodyPr vert="horz" wrap="square" lIns="91440" tIns="45720" rIns="91440" bIns="45720" numCol="1" anchor="t" anchorCtr="0" compatLnSpc="1">
            <a:prstTxWarp prst="textNoShape">
              <a:avLst/>
            </a:prstTxWarp>
          </a:bodyPr>
          <a:lstStyle/>
          <a:p>
            <a:endParaRPr lang="uk-UA" dirty="0">
              <a:latin typeface="Roboto" panose="02000000000000000000" pitchFamily="2" charset="0"/>
              <a:ea typeface="Roboto" panose="02000000000000000000" pitchFamily="2" charset="0"/>
            </a:endParaRPr>
          </a:p>
        </p:txBody>
      </p:sp>
      <p:sp>
        <p:nvSpPr>
          <p:cNvPr id="13" name="TextBox 12">
            <a:extLst>
              <a:ext uri="{FF2B5EF4-FFF2-40B4-BE49-F238E27FC236}">
                <a16:creationId xmlns:a16="http://schemas.microsoft.com/office/drawing/2014/main" id="{C0D40A11-ABD8-49B0-9DA0-61BC6B4C0CDD}"/>
              </a:ext>
            </a:extLst>
          </p:cNvPr>
          <p:cNvSpPr txBox="1"/>
          <p:nvPr/>
        </p:nvSpPr>
        <p:spPr>
          <a:xfrm>
            <a:off x="5828184" y="4421452"/>
            <a:ext cx="5170998" cy="276999"/>
          </a:xfrm>
          <a:prstGeom prst="rect">
            <a:avLst/>
          </a:prstGeom>
          <a:noFill/>
        </p:spPr>
        <p:txBody>
          <a:bodyPr wrap="square" lIns="0" tIns="0" rIns="0" bIns="0" anchor="b" anchorCtr="0">
            <a:spAutoFit/>
          </a:bodyPr>
          <a:lstStyle/>
          <a:p>
            <a:pPr lvl="0" defTabSz="914400">
              <a:defRPr/>
            </a:pPr>
            <a:r>
              <a:rPr lang="en-US" sz="1800" b="1" dirty="0">
                <a:gradFill>
                  <a:gsLst>
                    <a:gs pos="100000">
                      <a:srgbClr val="8DE971"/>
                    </a:gs>
                    <a:gs pos="10000">
                      <a:srgbClr val="00B0F0"/>
                    </a:gs>
                  </a:gsLst>
                  <a:path path="circle">
                    <a:fillToRect l="100000" t="100000"/>
                  </a:path>
                </a:gradFill>
                <a:latin typeface="Roboto" panose="02000000000000000000" pitchFamily="2" charset="0"/>
                <a:ea typeface="Roboto" panose="02000000000000000000" pitchFamily="2" charset="0"/>
              </a:rPr>
              <a:t>Key Skills</a:t>
            </a:r>
          </a:p>
        </p:txBody>
      </p:sp>
    </p:spTree>
    <p:extLst>
      <p:ext uri="{BB962C8B-B14F-4D97-AF65-F5344CB8AC3E}">
        <p14:creationId xmlns:p14="http://schemas.microsoft.com/office/powerpoint/2010/main" val="1743601747"/>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C426E4-DC83-446A-8A25-697255DB332D}"/>
              </a:ext>
            </a:extLst>
          </p:cNvPr>
          <p:cNvSpPr>
            <a:spLocks noGrp="1"/>
          </p:cNvSpPr>
          <p:nvPr>
            <p:ph type="body" sz="quarter" idx="15"/>
          </p:nvPr>
        </p:nvSpPr>
        <p:spPr>
          <a:xfrm>
            <a:off x="1502699" y="2473361"/>
            <a:ext cx="8209337" cy="1911275"/>
          </a:xfrm>
        </p:spPr>
        <p:txBody>
          <a:bodyPr/>
          <a:lstStyle/>
          <a:p>
            <a:r>
              <a:rPr lang="en-US" dirty="0"/>
              <a:t>DEMO: PDF Builder enhancements</a:t>
            </a:r>
          </a:p>
        </p:txBody>
      </p:sp>
    </p:spTree>
    <p:extLst>
      <p:ext uri="{BB962C8B-B14F-4D97-AF65-F5344CB8AC3E}">
        <p14:creationId xmlns:p14="http://schemas.microsoft.com/office/powerpoint/2010/main" val="3150426547"/>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CAB015-EA68-085B-7524-E5A19A8510FA}"/>
              </a:ext>
            </a:extLst>
          </p:cNvPr>
          <p:cNvSpPr>
            <a:spLocks noGrp="1"/>
          </p:cNvSpPr>
          <p:nvPr>
            <p:ph type="title"/>
          </p:nvPr>
        </p:nvSpPr>
        <p:spPr/>
        <p:txBody>
          <a:bodyPr/>
          <a:lstStyle/>
          <a:p>
            <a:r>
              <a:rPr lang="en-US" dirty="0"/>
              <a:t>Supporting multiple display monitors</a:t>
            </a:r>
          </a:p>
        </p:txBody>
      </p:sp>
      <p:sp>
        <p:nvSpPr>
          <p:cNvPr id="4" name="Content Placeholder 3">
            <a:extLst>
              <a:ext uri="{FF2B5EF4-FFF2-40B4-BE49-F238E27FC236}">
                <a16:creationId xmlns:a16="http://schemas.microsoft.com/office/drawing/2014/main" id="{2358C666-1701-544B-06D9-7E0BAD4A0049}"/>
              </a:ext>
            </a:extLst>
          </p:cNvPr>
          <p:cNvSpPr>
            <a:spLocks noGrp="1"/>
          </p:cNvSpPr>
          <p:nvPr>
            <p:ph sz="quarter" idx="12"/>
          </p:nvPr>
        </p:nvSpPr>
        <p:spPr/>
        <p:txBody>
          <a:bodyPr/>
          <a:lstStyle/>
          <a:p>
            <a:r>
              <a:rPr lang="en-US" dirty="0"/>
              <a:t>2022 – Dialogs appear on primary monitor although IDE is running in secondary</a:t>
            </a:r>
          </a:p>
          <a:p>
            <a:endParaRPr lang="en-US" dirty="0"/>
          </a:p>
        </p:txBody>
      </p:sp>
      <p:pic>
        <p:nvPicPr>
          <p:cNvPr id="7" name="Content Placeholder 6" descr="A screenshot of a computer&#10;&#10;Description automatically generated">
            <a:extLst>
              <a:ext uri="{FF2B5EF4-FFF2-40B4-BE49-F238E27FC236}">
                <a16:creationId xmlns:a16="http://schemas.microsoft.com/office/drawing/2014/main" id="{6531C7F9-CE22-43E4-3647-2C4564F68A70}"/>
              </a:ext>
            </a:extLst>
          </p:cNvPr>
          <p:cNvPicPr>
            <a:picLocks noGrp="1" noChangeAspect="1"/>
          </p:cNvPicPr>
          <p:nvPr>
            <p:ph sz="quarter" idx="13"/>
          </p:nvPr>
        </p:nvPicPr>
        <p:blipFill>
          <a:blip r:embed="rId2"/>
          <a:stretch>
            <a:fillRect/>
          </a:stretch>
        </p:blipFill>
        <p:spPr>
          <a:xfrm>
            <a:off x="1716338" y="3118048"/>
            <a:ext cx="9893050" cy="2782419"/>
          </a:xfrm>
        </p:spPr>
      </p:pic>
    </p:spTree>
    <p:extLst>
      <p:ext uri="{BB962C8B-B14F-4D97-AF65-F5344CB8AC3E}">
        <p14:creationId xmlns:p14="http://schemas.microsoft.com/office/powerpoint/2010/main" val="2383493721"/>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09D0461-8D23-D27B-6235-3C815BFA2A6A}"/>
              </a:ext>
            </a:extLst>
          </p:cNvPr>
          <p:cNvSpPr>
            <a:spLocks noGrp="1"/>
          </p:cNvSpPr>
          <p:nvPr>
            <p:ph type="title"/>
          </p:nvPr>
        </p:nvSpPr>
        <p:spPr/>
        <p:txBody>
          <a:bodyPr/>
          <a:lstStyle/>
          <a:p>
            <a:r>
              <a:rPr lang="en-US" dirty="0"/>
              <a:t>Supporting multiple display monitors</a:t>
            </a:r>
          </a:p>
        </p:txBody>
      </p:sp>
      <p:sp>
        <p:nvSpPr>
          <p:cNvPr id="5" name="Content Placeholder 4">
            <a:extLst>
              <a:ext uri="{FF2B5EF4-FFF2-40B4-BE49-F238E27FC236}">
                <a16:creationId xmlns:a16="http://schemas.microsoft.com/office/drawing/2014/main" id="{F7A36B42-2C85-7BD1-9DA3-415E59BF08DE}"/>
              </a:ext>
            </a:extLst>
          </p:cNvPr>
          <p:cNvSpPr>
            <a:spLocks noGrp="1"/>
          </p:cNvSpPr>
          <p:nvPr>
            <p:ph sz="quarter" idx="12"/>
          </p:nvPr>
        </p:nvSpPr>
        <p:spPr/>
        <p:txBody>
          <a:bodyPr/>
          <a:lstStyle/>
          <a:p>
            <a:r>
              <a:rPr lang="en-US" dirty="0"/>
              <a:t>2025 – Dialogs appear on same monitor as IDE is running in</a:t>
            </a:r>
          </a:p>
          <a:p>
            <a:endParaRPr lang="en-US" dirty="0"/>
          </a:p>
        </p:txBody>
      </p:sp>
      <p:pic>
        <p:nvPicPr>
          <p:cNvPr id="8" name="Content Placeholder 7" descr="A computer screen shot of a computer screen&#10;&#10;Description automatically generated">
            <a:extLst>
              <a:ext uri="{FF2B5EF4-FFF2-40B4-BE49-F238E27FC236}">
                <a16:creationId xmlns:a16="http://schemas.microsoft.com/office/drawing/2014/main" id="{7EF3A9E2-EA99-7F4A-FA5F-A7B5F2179B4E}"/>
              </a:ext>
            </a:extLst>
          </p:cNvPr>
          <p:cNvPicPr>
            <a:picLocks noGrp="1" noChangeAspect="1"/>
          </p:cNvPicPr>
          <p:nvPr>
            <p:ph sz="quarter" idx="13"/>
          </p:nvPr>
        </p:nvPicPr>
        <p:blipFill>
          <a:blip r:embed="rId2"/>
          <a:stretch>
            <a:fillRect/>
          </a:stretch>
        </p:blipFill>
        <p:spPr>
          <a:xfrm>
            <a:off x="1562980" y="3118048"/>
            <a:ext cx="10046408" cy="2825551"/>
          </a:xfrm>
        </p:spPr>
      </p:pic>
    </p:spTree>
    <p:extLst>
      <p:ext uri="{BB962C8B-B14F-4D97-AF65-F5344CB8AC3E}">
        <p14:creationId xmlns:p14="http://schemas.microsoft.com/office/powerpoint/2010/main" val="2627356530"/>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2B570-850E-0C0E-61EB-E5A705EE79DF}"/>
              </a:ext>
            </a:extLst>
          </p:cNvPr>
          <p:cNvSpPr>
            <a:spLocks noGrp="1"/>
          </p:cNvSpPr>
          <p:nvPr>
            <p:ph type="title"/>
          </p:nvPr>
        </p:nvSpPr>
        <p:spPr/>
        <p:txBody>
          <a:bodyPr/>
          <a:lstStyle/>
          <a:p>
            <a:r>
              <a:rPr lang="en-US" dirty="0"/>
              <a:t>Supporting multiple display monitors</a:t>
            </a:r>
          </a:p>
        </p:txBody>
      </p:sp>
      <p:sp>
        <p:nvSpPr>
          <p:cNvPr id="3" name="Content Placeholder 2">
            <a:extLst>
              <a:ext uri="{FF2B5EF4-FFF2-40B4-BE49-F238E27FC236}">
                <a16:creationId xmlns:a16="http://schemas.microsoft.com/office/drawing/2014/main" id="{5C07B551-8612-5F1D-A015-7C6BC822DAB6}"/>
              </a:ext>
            </a:extLst>
          </p:cNvPr>
          <p:cNvSpPr>
            <a:spLocks noGrp="1"/>
          </p:cNvSpPr>
          <p:nvPr>
            <p:ph sz="quarter" idx="10"/>
          </p:nvPr>
        </p:nvSpPr>
        <p:spPr/>
        <p:txBody>
          <a:bodyPr/>
          <a:lstStyle/>
          <a:p>
            <a:r>
              <a:rPr lang="en-US" dirty="0"/>
              <a:t>The PowerBuilder IDE main window remembers which monitor it was open on last and will reopen on that monitor.</a:t>
            </a:r>
          </a:p>
          <a:p>
            <a:r>
              <a:rPr lang="en-US" dirty="0"/>
              <a:t>Compiled PowerBuilder applications remember which monitor it was opened on last and will reopen on that monitor.</a:t>
            </a:r>
          </a:p>
          <a:p>
            <a:r>
              <a:rPr lang="en-US" dirty="0"/>
              <a:t>The Environment objects has two new properties:</a:t>
            </a:r>
          </a:p>
          <a:p>
            <a:pPr lvl="1"/>
            <a:r>
              <a:rPr lang="en-US" dirty="0"/>
              <a:t>ScreenX – X coordinate of the current screen in pixels</a:t>
            </a:r>
          </a:p>
          <a:p>
            <a:pPr lvl="1"/>
            <a:r>
              <a:rPr lang="en-US" dirty="0"/>
              <a:t>ScreenY – Y coordinate of the current screen in pixels</a:t>
            </a:r>
          </a:p>
          <a:p>
            <a:endParaRPr lang="en-US" dirty="0"/>
          </a:p>
        </p:txBody>
      </p:sp>
    </p:spTree>
    <p:extLst>
      <p:ext uri="{BB962C8B-B14F-4D97-AF65-F5344CB8AC3E}">
        <p14:creationId xmlns:p14="http://schemas.microsoft.com/office/powerpoint/2010/main" val="4065130547"/>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C426E4-DC83-446A-8A25-697255DB332D}"/>
              </a:ext>
            </a:extLst>
          </p:cNvPr>
          <p:cNvSpPr>
            <a:spLocks noGrp="1"/>
          </p:cNvSpPr>
          <p:nvPr>
            <p:ph type="body" sz="quarter" idx="15"/>
          </p:nvPr>
        </p:nvSpPr>
        <p:spPr>
          <a:xfrm>
            <a:off x="1502699" y="2473361"/>
            <a:ext cx="7793701" cy="1911275"/>
          </a:xfrm>
        </p:spPr>
        <p:txBody>
          <a:bodyPr/>
          <a:lstStyle/>
          <a:p>
            <a:r>
              <a:rPr lang="en-US" dirty="0"/>
              <a:t>DEMO: Supporting multiple display monitors</a:t>
            </a:r>
          </a:p>
        </p:txBody>
      </p:sp>
    </p:spTree>
    <p:extLst>
      <p:ext uri="{BB962C8B-B14F-4D97-AF65-F5344CB8AC3E}">
        <p14:creationId xmlns:p14="http://schemas.microsoft.com/office/powerpoint/2010/main" val="209269702"/>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74AD4-4C31-D4AE-BD3B-362D466EBFC3}"/>
              </a:ext>
            </a:extLst>
          </p:cNvPr>
          <p:cNvSpPr>
            <a:spLocks noGrp="1"/>
          </p:cNvSpPr>
          <p:nvPr>
            <p:ph type="title"/>
          </p:nvPr>
        </p:nvSpPr>
        <p:spPr/>
        <p:txBody>
          <a:bodyPr/>
          <a:lstStyle/>
          <a:p>
            <a:r>
              <a:rPr lang="en-US" dirty="0"/>
              <a:t>Placeholder property for EditMask and MultiLineEdit</a:t>
            </a:r>
          </a:p>
        </p:txBody>
      </p:sp>
      <p:sp>
        <p:nvSpPr>
          <p:cNvPr id="4" name="Content Placeholder 3">
            <a:extLst>
              <a:ext uri="{FF2B5EF4-FFF2-40B4-BE49-F238E27FC236}">
                <a16:creationId xmlns:a16="http://schemas.microsoft.com/office/drawing/2014/main" id="{097E170C-03AE-1991-A7C6-15FF0172ED45}"/>
              </a:ext>
            </a:extLst>
          </p:cNvPr>
          <p:cNvSpPr>
            <a:spLocks noGrp="1"/>
          </p:cNvSpPr>
          <p:nvPr>
            <p:ph sz="quarter" idx="12"/>
          </p:nvPr>
        </p:nvSpPr>
        <p:spPr/>
        <p:txBody>
          <a:bodyPr/>
          <a:lstStyle/>
          <a:p>
            <a:r>
              <a:rPr lang="en-US" dirty="0"/>
              <a:t>Placeholder now works for Edit Mask (String only) and Multiline edit controls</a:t>
            </a:r>
          </a:p>
          <a:p>
            <a:endParaRPr lang="en-US" dirty="0"/>
          </a:p>
        </p:txBody>
      </p:sp>
      <p:pic>
        <p:nvPicPr>
          <p:cNvPr id="7" name="Content Placeholder 6" descr="A screenshot of a computer&#10;&#10;Description automatically generated">
            <a:extLst>
              <a:ext uri="{FF2B5EF4-FFF2-40B4-BE49-F238E27FC236}">
                <a16:creationId xmlns:a16="http://schemas.microsoft.com/office/drawing/2014/main" id="{0F877FDE-551F-7C71-1C90-0A271D5E146A}"/>
              </a:ext>
            </a:extLst>
          </p:cNvPr>
          <p:cNvPicPr>
            <a:picLocks noGrp="1" noChangeAspect="1"/>
          </p:cNvPicPr>
          <p:nvPr>
            <p:ph sz="quarter" idx="13"/>
          </p:nvPr>
        </p:nvPicPr>
        <p:blipFill>
          <a:blip r:embed="rId2"/>
          <a:stretch>
            <a:fillRect/>
          </a:stretch>
        </p:blipFill>
        <p:spPr>
          <a:xfrm>
            <a:off x="6740012" y="2095507"/>
            <a:ext cx="4519052" cy="3513124"/>
          </a:xfrm>
        </p:spPr>
      </p:pic>
    </p:spTree>
    <p:extLst>
      <p:ext uri="{BB962C8B-B14F-4D97-AF65-F5344CB8AC3E}">
        <p14:creationId xmlns:p14="http://schemas.microsoft.com/office/powerpoint/2010/main" val="2573919212"/>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C426E4-DC83-446A-8A25-697255DB332D}"/>
              </a:ext>
            </a:extLst>
          </p:cNvPr>
          <p:cNvSpPr>
            <a:spLocks noGrp="1"/>
          </p:cNvSpPr>
          <p:nvPr>
            <p:ph type="body" sz="quarter" idx="15"/>
          </p:nvPr>
        </p:nvSpPr>
        <p:spPr>
          <a:xfrm>
            <a:off x="1502699" y="2473361"/>
            <a:ext cx="9560156" cy="1911275"/>
          </a:xfrm>
        </p:spPr>
        <p:txBody>
          <a:bodyPr/>
          <a:lstStyle/>
          <a:p>
            <a:r>
              <a:rPr lang="en-US" dirty="0"/>
              <a:t>DEMO: Supporting Placeholder property for EditMask and MultiLineEdit</a:t>
            </a:r>
          </a:p>
        </p:txBody>
      </p:sp>
    </p:spTree>
    <p:extLst>
      <p:ext uri="{BB962C8B-B14F-4D97-AF65-F5344CB8AC3E}">
        <p14:creationId xmlns:p14="http://schemas.microsoft.com/office/powerpoint/2010/main" val="2031833655"/>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E1112-CE0B-F6B5-2E55-BA74AE0816B1}"/>
              </a:ext>
            </a:extLst>
          </p:cNvPr>
          <p:cNvSpPr>
            <a:spLocks noGrp="1"/>
          </p:cNvSpPr>
          <p:nvPr>
            <p:ph type="title"/>
          </p:nvPr>
        </p:nvSpPr>
        <p:spPr/>
        <p:txBody>
          <a:bodyPr/>
          <a:lstStyle/>
          <a:p>
            <a:r>
              <a:rPr lang="en-US" dirty="0"/>
              <a:t>Installer changes</a:t>
            </a:r>
          </a:p>
        </p:txBody>
      </p:sp>
      <p:sp>
        <p:nvSpPr>
          <p:cNvPr id="3" name="Content Placeholder 2">
            <a:extLst>
              <a:ext uri="{FF2B5EF4-FFF2-40B4-BE49-F238E27FC236}">
                <a16:creationId xmlns:a16="http://schemas.microsoft.com/office/drawing/2014/main" id="{42509DD6-BC22-4416-2DF9-63C5F61396F8}"/>
              </a:ext>
            </a:extLst>
          </p:cNvPr>
          <p:cNvSpPr>
            <a:spLocks noGrp="1"/>
          </p:cNvSpPr>
          <p:nvPr>
            <p:ph sz="quarter" idx="10"/>
          </p:nvPr>
        </p:nvSpPr>
        <p:spPr/>
        <p:txBody>
          <a:bodyPr/>
          <a:lstStyle/>
          <a:p>
            <a:r>
              <a:rPr lang="en-US" dirty="0"/>
              <a:t>Only versions that have not reach their end of support (EOMM) are available in the installer (2019 R3, 2022, 2022 R2 and 2022 R3, and 2025).</a:t>
            </a:r>
          </a:p>
          <a:p>
            <a:r>
              <a:rPr lang="en-US" dirty="0"/>
              <a:t>There will be a dedicated page on the Appeon web site Download center for providing the offline installer links for versions that have reached EOMM.</a:t>
            </a:r>
          </a:p>
          <a:p>
            <a:r>
              <a:rPr lang="en-US" dirty="0"/>
              <a:t>The Installer UI has been updated</a:t>
            </a:r>
          </a:p>
          <a:p>
            <a:pPr lvl="1"/>
            <a:r>
              <a:rPr lang="en-US" dirty="0"/>
              <a:t>SnapDevelop is not longer listed (it has its own separate installer now)</a:t>
            </a:r>
          </a:p>
          <a:p>
            <a:pPr lvl="1"/>
            <a:r>
              <a:rPr lang="en-US" dirty="0"/>
              <a:t>Provides .NET DataStore parallel to the other PowerBuilder programs</a:t>
            </a:r>
          </a:p>
          <a:p>
            <a:pPr lvl="1"/>
            <a:r>
              <a:rPr lang="en-US" dirty="0"/>
              <a:t>PowerScript Migrator is no longer listed (discontinued feature)</a:t>
            </a:r>
          </a:p>
          <a:p>
            <a:endParaRPr lang="en-US" dirty="0"/>
          </a:p>
        </p:txBody>
      </p:sp>
    </p:spTree>
    <p:extLst>
      <p:ext uri="{BB962C8B-B14F-4D97-AF65-F5344CB8AC3E}">
        <p14:creationId xmlns:p14="http://schemas.microsoft.com/office/powerpoint/2010/main" val="1378984587"/>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A77E8-2B76-3A1E-EDCA-E229F2FDA0BC}"/>
              </a:ext>
            </a:extLst>
          </p:cNvPr>
          <p:cNvSpPr>
            <a:spLocks noGrp="1"/>
          </p:cNvSpPr>
          <p:nvPr>
            <p:ph type="title"/>
          </p:nvPr>
        </p:nvSpPr>
        <p:spPr/>
        <p:txBody>
          <a:bodyPr/>
          <a:lstStyle/>
          <a:p>
            <a:r>
              <a:rPr lang="en-US" dirty="0"/>
              <a:t>Discontinued/Obsolete Features</a:t>
            </a:r>
          </a:p>
        </p:txBody>
      </p:sp>
      <p:sp>
        <p:nvSpPr>
          <p:cNvPr id="3" name="Content Placeholder 2">
            <a:extLst>
              <a:ext uri="{FF2B5EF4-FFF2-40B4-BE49-F238E27FC236}">
                <a16:creationId xmlns:a16="http://schemas.microsoft.com/office/drawing/2014/main" id="{59CC9FE1-1BB5-E2B9-5819-5C138FF0859D}"/>
              </a:ext>
            </a:extLst>
          </p:cNvPr>
          <p:cNvSpPr>
            <a:spLocks noGrp="1"/>
          </p:cNvSpPr>
          <p:nvPr>
            <p:ph sz="quarter" idx="10"/>
          </p:nvPr>
        </p:nvSpPr>
        <p:spPr/>
        <p:txBody>
          <a:bodyPr/>
          <a:lstStyle/>
          <a:p>
            <a:r>
              <a:rPr lang="en-US" dirty="0"/>
              <a:t>Discontinued – Completely removed from product</a:t>
            </a:r>
          </a:p>
          <a:p>
            <a:pPr lvl="1"/>
            <a:r>
              <a:rPr lang="en-US" dirty="0"/>
              <a:t>PowerScript Migrator</a:t>
            </a:r>
          </a:p>
          <a:p>
            <a:r>
              <a:rPr lang="en-US" dirty="0"/>
              <a:t>Obsolete – Still available in product, but are no longer supported or enhanced and may be discontinued in a later release</a:t>
            </a:r>
          </a:p>
          <a:p>
            <a:pPr lvl="1"/>
            <a:r>
              <a:rPr lang="en-US" dirty="0"/>
              <a:t>MSSCCI interface for source code control</a:t>
            </a:r>
          </a:p>
          <a:p>
            <a:pPr lvl="1"/>
            <a:r>
              <a:rPr lang="en-US" dirty="0"/>
              <a:t>.NET 6.0</a:t>
            </a:r>
          </a:p>
          <a:p>
            <a:endParaRPr lang="en-US" dirty="0"/>
          </a:p>
        </p:txBody>
      </p:sp>
    </p:spTree>
    <p:extLst>
      <p:ext uri="{BB962C8B-B14F-4D97-AF65-F5344CB8AC3E}">
        <p14:creationId xmlns:p14="http://schemas.microsoft.com/office/powerpoint/2010/main" val="479825490"/>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46F8218-66F4-4A32-A57C-9956E5E2DE4C}"/>
              </a:ext>
            </a:extLst>
          </p:cNvPr>
          <p:cNvSpPr>
            <a:spLocks noGrp="1"/>
          </p:cNvSpPr>
          <p:nvPr>
            <p:ph type="title"/>
          </p:nvPr>
        </p:nvSpPr>
        <p:spPr/>
        <p:txBody>
          <a:bodyPr/>
          <a:lstStyle/>
          <a:p>
            <a:r>
              <a:rPr lang="en-US" dirty="0"/>
              <a:t>Session Agenda (recap)</a:t>
            </a:r>
          </a:p>
        </p:txBody>
      </p:sp>
      <p:sp>
        <p:nvSpPr>
          <p:cNvPr id="4" name="Content Placeholder 3">
            <a:extLst>
              <a:ext uri="{FF2B5EF4-FFF2-40B4-BE49-F238E27FC236}">
                <a16:creationId xmlns:a16="http://schemas.microsoft.com/office/drawing/2014/main" id="{3BB5EB35-48F9-4722-9CB7-5822EB6919A0}"/>
              </a:ext>
            </a:extLst>
          </p:cNvPr>
          <p:cNvSpPr>
            <a:spLocks noGrp="1"/>
          </p:cNvSpPr>
          <p:nvPr>
            <p:ph sz="quarter" idx="10"/>
          </p:nvPr>
        </p:nvSpPr>
        <p:spPr/>
        <p:txBody>
          <a:bodyPr>
            <a:normAutofit fontScale="85000" lnSpcReduction="20000"/>
          </a:bodyPr>
          <a:lstStyle/>
          <a:p>
            <a:r>
              <a:rPr lang="en-US" dirty="0"/>
              <a:t>Integrating PBC into PBAutoBuild (demo)</a:t>
            </a:r>
          </a:p>
          <a:p>
            <a:r>
              <a:rPr lang="en-US" dirty="0"/>
              <a:t>Supporting high DPI (demo)</a:t>
            </a:r>
          </a:p>
          <a:p>
            <a:r>
              <a:rPr lang="en-US" dirty="0"/>
              <a:t>Connecting with PostgreSQL via ADO.NET driver (demo)</a:t>
            </a:r>
          </a:p>
          <a:p>
            <a:r>
              <a:rPr lang="en-US" dirty="0"/>
              <a:t>Upgrading to .NET 8 and removing .NET Framework dependency</a:t>
            </a:r>
          </a:p>
          <a:p>
            <a:r>
              <a:rPr lang="en-US" dirty="0"/>
              <a:t>SMTPClient supports various authentication type</a:t>
            </a:r>
          </a:p>
          <a:p>
            <a:r>
              <a:rPr lang="en-US" dirty="0"/>
              <a:t>Theme enhancement</a:t>
            </a:r>
          </a:p>
          <a:p>
            <a:r>
              <a:rPr lang="en-US" dirty="0"/>
              <a:t>TabbedView enhancement (demo)</a:t>
            </a:r>
          </a:p>
          <a:p>
            <a:r>
              <a:rPr lang="en-US" dirty="0"/>
              <a:t>DataWindow enhancements</a:t>
            </a:r>
          </a:p>
          <a:p>
            <a:r>
              <a:rPr lang="en-US" dirty="0"/>
              <a:t>Source control enhancements (demo)</a:t>
            </a:r>
          </a:p>
          <a:p>
            <a:r>
              <a:rPr lang="en-US" dirty="0"/>
              <a:t>PDF Builder enhancements (demo)</a:t>
            </a:r>
          </a:p>
          <a:p>
            <a:r>
              <a:rPr lang="en-US" dirty="0"/>
              <a:t>Supporting multiple display monitors (demo)</a:t>
            </a:r>
          </a:p>
          <a:p>
            <a:r>
              <a:rPr lang="en-US" dirty="0"/>
              <a:t>Supporting Placeholder property for EditMask and MultiLineEdit (demo)</a:t>
            </a:r>
          </a:p>
          <a:p>
            <a:r>
              <a:rPr lang="en-US" dirty="0"/>
              <a:t>Installer changes</a:t>
            </a:r>
          </a:p>
          <a:p>
            <a:r>
              <a:rPr lang="en-US" dirty="0"/>
              <a:t>Discontinued/Obsolete Features</a:t>
            </a:r>
          </a:p>
          <a:p>
            <a:endParaRPr lang="en-US" dirty="0"/>
          </a:p>
        </p:txBody>
      </p:sp>
    </p:spTree>
    <p:extLst>
      <p:ext uri="{BB962C8B-B14F-4D97-AF65-F5344CB8AC3E}">
        <p14:creationId xmlns:p14="http://schemas.microsoft.com/office/powerpoint/2010/main" val="239508479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 logo with a black background&#10;&#10;Description automatically generated">
            <a:extLst>
              <a:ext uri="{FF2B5EF4-FFF2-40B4-BE49-F238E27FC236}">
                <a16:creationId xmlns:a16="http://schemas.microsoft.com/office/drawing/2014/main" id="{2B2EDE9A-89AD-DBC3-9CAE-A901870A31D7}"/>
              </a:ext>
            </a:extLst>
          </p:cNvPr>
          <p:cNvPicPr>
            <a:picLocks noGrp="1" noChangeAspect="1"/>
          </p:cNvPicPr>
          <p:nvPr>
            <p:ph type="pic" sz="quarter" idx="11"/>
          </p:nvPr>
        </p:nvPicPr>
        <p:blipFill>
          <a:blip r:embed="rId2"/>
          <a:srcRect l="8575" r="8575"/>
          <a:stretch>
            <a:fillRect/>
          </a:stretch>
        </p:blipFill>
        <p:spPr/>
      </p:pic>
      <p:sp>
        <p:nvSpPr>
          <p:cNvPr id="16" name="Title 15">
            <a:extLst>
              <a:ext uri="{FF2B5EF4-FFF2-40B4-BE49-F238E27FC236}">
                <a16:creationId xmlns:a16="http://schemas.microsoft.com/office/drawing/2014/main" id="{FBC2CBEA-E80D-4B0E-8CA2-6D4963541A23}"/>
              </a:ext>
            </a:extLst>
          </p:cNvPr>
          <p:cNvSpPr>
            <a:spLocks noGrp="1"/>
          </p:cNvSpPr>
          <p:nvPr>
            <p:ph type="title"/>
          </p:nvPr>
        </p:nvSpPr>
        <p:spPr/>
        <p:txBody>
          <a:bodyPr/>
          <a:lstStyle/>
          <a:p>
            <a:r>
              <a:rPr lang="en-US" dirty="0"/>
              <a:t>Company Profile</a:t>
            </a:r>
          </a:p>
        </p:txBody>
      </p:sp>
      <p:sp>
        <p:nvSpPr>
          <p:cNvPr id="19" name="Text Placeholder 18">
            <a:extLst>
              <a:ext uri="{FF2B5EF4-FFF2-40B4-BE49-F238E27FC236}">
                <a16:creationId xmlns:a16="http://schemas.microsoft.com/office/drawing/2014/main" id="{F5B784C1-35F0-4893-A0A6-1CA0A761F584}"/>
              </a:ext>
            </a:extLst>
          </p:cNvPr>
          <p:cNvSpPr>
            <a:spLocks noGrp="1"/>
          </p:cNvSpPr>
          <p:nvPr>
            <p:ph type="body" sz="quarter" idx="15"/>
          </p:nvPr>
        </p:nvSpPr>
        <p:spPr/>
        <p:txBody>
          <a:bodyPr/>
          <a:lstStyle/>
          <a:p>
            <a:pPr marL="0" indent="0">
              <a:buNone/>
            </a:pPr>
            <a:r>
              <a:rPr lang="en-US" dirty="0">
                <a:latin typeface="Roboto" panose="02000000000000000000" pitchFamily="2" charset="0"/>
                <a:ea typeface="Roboto" panose="02000000000000000000" pitchFamily="2" charset="0"/>
              </a:rPr>
              <a:t>IDS has delivered innovative program and financial management information system solutions to the Federal Government for nearly three decades. Our flagship Enterprise Requirements Management product, CCaR™ is used by the DoD and Federal Agencies including the Air Force, Space Force, Army, USSOCOM, DSCA, DHA, JSF and DOE.</a:t>
            </a:r>
          </a:p>
        </p:txBody>
      </p:sp>
      <p:sp>
        <p:nvSpPr>
          <p:cNvPr id="21" name="Text Placeholder 20">
            <a:extLst>
              <a:ext uri="{FF2B5EF4-FFF2-40B4-BE49-F238E27FC236}">
                <a16:creationId xmlns:a16="http://schemas.microsoft.com/office/drawing/2014/main" id="{F4DA89E5-81DA-44F1-9361-348989331668}"/>
              </a:ext>
            </a:extLst>
          </p:cNvPr>
          <p:cNvSpPr>
            <a:spLocks noGrp="1"/>
          </p:cNvSpPr>
          <p:nvPr>
            <p:ph type="body" sz="quarter" idx="19"/>
          </p:nvPr>
        </p:nvSpPr>
        <p:spPr/>
        <p:txBody>
          <a:bodyPr/>
          <a:lstStyle/>
          <a:p>
            <a:r>
              <a:rPr lang="en-US" b="1" dirty="0">
                <a:gradFill>
                  <a:gsLst>
                    <a:gs pos="100000">
                      <a:srgbClr val="8DE971"/>
                    </a:gs>
                    <a:gs pos="10000">
                      <a:srgbClr val="00B0F0"/>
                    </a:gs>
                  </a:gsLst>
                  <a:path path="circle">
                    <a:fillToRect l="100000" t="100000"/>
                  </a:path>
                </a:gradFill>
                <a:latin typeface="Roboto" panose="02000000000000000000" pitchFamily="2" charset="0"/>
                <a:ea typeface="Roboto" panose="02000000000000000000" pitchFamily="2" charset="0"/>
              </a:rPr>
              <a:t>Integrated Data Services</a:t>
            </a:r>
            <a:endParaRPr lang="en-US"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416482360"/>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285307DE-9D7A-4FEA-A932-12CD09E117A5}"/>
              </a:ext>
            </a:extLst>
          </p:cNvPr>
          <p:cNvSpPr/>
          <p:nvPr/>
        </p:nvSpPr>
        <p:spPr>
          <a:xfrm>
            <a:off x="0" y="1434095"/>
            <a:ext cx="12192000" cy="1776173"/>
          </a:xfrm>
          <a:prstGeom prst="rect">
            <a:avLst/>
          </a:prstGeom>
          <a:gradFill>
            <a:gsLst>
              <a:gs pos="78000">
                <a:srgbClr val="49C5B1"/>
              </a:gs>
              <a:gs pos="6000">
                <a:srgbClr val="0078D4"/>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30" name="TextBox 17">
            <a:extLst>
              <a:ext uri="{FF2B5EF4-FFF2-40B4-BE49-F238E27FC236}">
                <a16:creationId xmlns:a16="http://schemas.microsoft.com/office/drawing/2014/main" id="{F4B6C2F3-7BE1-4CAA-9212-A19F8ED6A622}"/>
              </a:ext>
            </a:extLst>
          </p:cNvPr>
          <p:cNvSpPr txBox="1"/>
          <p:nvPr/>
        </p:nvSpPr>
        <p:spPr>
          <a:xfrm>
            <a:off x="7248495" y="3916323"/>
            <a:ext cx="4076734" cy="523220"/>
          </a:xfrm>
          <a:prstGeom prst="rect">
            <a:avLst/>
          </a:prstGeom>
          <a:noFill/>
        </p:spPr>
        <p:txBody>
          <a:bodyPr wrap="square" rtlCol="0">
            <a:spAutoFit/>
          </a:bodyPr>
          <a:lstStyle/>
          <a:p>
            <a:r>
              <a:rPr lang="en-US" sz="1400" kern="1200" dirty="0">
                <a:latin typeface="Roboto" panose="02000000000000000000" pitchFamily="2" charset="0"/>
                <a:ea typeface="Roboto" panose="02000000000000000000" pitchFamily="2" charset="0"/>
              </a:rPr>
              <a:t>Follow</a:t>
            </a:r>
            <a:r>
              <a:rPr lang="en-US" sz="1400" dirty="0">
                <a:latin typeface="Roboto" panose="02000000000000000000" pitchFamily="2" charset="0"/>
                <a:ea typeface="Roboto" panose="02000000000000000000" pitchFamily="2" charset="0"/>
              </a:rPr>
              <a:t> </a:t>
            </a:r>
            <a:r>
              <a:rPr lang="en-US" sz="1400" kern="1200" dirty="0">
                <a:latin typeface="Roboto" panose="02000000000000000000" pitchFamily="2" charset="0"/>
                <a:ea typeface="Roboto" panose="02000000000000000000" pitchFamily="2" charset="0"/>
              </a:rPr>
              <a:t>Appeon</a:t>
            </a:r>
            <a:r>
              <a:rPr lang="en-US" sz="1400" dirty="0">
                <a:latin typeface="Roboto" panose="02000000000000000000" pitchFamily="2" charset="0"/>
                <a:ea typeface="Roboto" panose="02000000000000000000" pitchFamily="2" charset="0"/>
              </a:rPr>
              <a:t> </a:t>
            </a:r>
            <a:r>
              <a:rPr lang="en-US" sz="1400" kern="1200" dirty="0">
                <a:latin typeface="Roboto" panose="02000000000000000000" pitchFamily="2" charset="0"/>
                <a:ea typeface="Roboto" panose="02000000000000000000" pitchFamily="2" charset="0"/>
              </a:rPr>
              <a:t>and</a:t>
            </a:r>
            <a:r>
              <a:rPr lang="en-US" sz="1400" dirty="0">
                <a:latin typeface="Roboto" panose="02000000000000000000" pitchFamily="2" charset="0"/>
                <a:ea typeface="Roboto" panose="02000000000000000000" pitchFamily="2" charset="0"/>
              </a:rPr>
              <a:t> community members to get the latest tech</a:t>
            </a:r>
            <a:r>
              <a:rPr lang="en-US" sz="1400" baseline="0" dirty="0">
                <a:latin typeface="Roboto" panose="02000000000000000000" pitchFamily="2" charset="0"/>
                <a:ea typeface="Roboto" panose="02000000000000000000" pitchFamily="2" charset="0"/>
              </a:rPr>
              <a:t> </a:t>
            </a:r>
            <a:r>
              <a:rPr lang="en-US" sz="1400" dirty="0">
                <a:latin typeface="Roboto" panose="02000000000000000000" pitchFamily="2" charset="0"/>
                <a:ea typeface="Roboto" panose="02000000000000000000" pitchFamily="2" charset="0"/>
              </a:rPr>
              <a:t>news. </a:t>
            </a:r>
          </a:p>
        </p:txBody>
      </p:sp>
      <p:sp>
        <p:nvSpPr>
          <p:cNvPr id="31" name="TextBox 18">
            <a:extLst>
              <a:ext uri="{FF2B5EF4-FFF2-40B4-BE49-F238E27FC236}">
                <a16:creationId xmlns:a16="http://schemas.microsoft.com/office/drawing/2014/main" id="{31B377EE-7296-4F13-9461-16B186C11E7C}"/>
              </a:ext>
            </a:extLst>
          </p:cNvPr>
          <p:cNvSpPr txBox="1"/>
          <p:nvPr/>
        </p:nvSpPr>
        <p:spPr>
          <a:xfrm>
            <a:off x="7248495" y="3519603"/>
            <a:ext cx="4215950" cy="400110"/>
          </a:xfrm>
          <a:prstGeom prst="rect">
            <a:avLst/>
          </a:prstGeom>
          <a:noFill/>
        </p:spPr>
        <p:txBody>
          <a:bodyPr wrap="square" rtlCol="0">
            <a:spAutoFit/>
          </a:bodyPr>
          <a:lstStyle/>
          <a:p>
            <a:r>
              <a:rPr lang="en-US" sz="2000" dirty="0">
                <a:solidFill>
                  <a:srgbClr val="3BD19C"/>
                </a:solidFill>
                <a:latin typeface="Roboto" panose="02000000000000000000" pitchFamily="2" charset="0"/>
                <a:ea typeface="Roboto" panose="02000000000000000000" pitchFamily="2" charset="0"/>
              </a:rPr>
              <a:t>twitter.com/AppeonPB</a:t>
            </a:r>
          </a:p>
        </p:txBody>
      </p:sp>
      <p:sp>
        <p:nvSpPr>
          <p:cNvPr id="32" name="TextBox 37">
            <a:extLst>
              <a:ext uri="{FF2B5EF4-FFF2-40B4-BE49-F238E27FC236}">
                <a16:creationId xmlns:a16="http://schemas.microsoft.com/office/drawing/2014/main" id="{70515E4A-3F2C-41CB-BFDE-B9CDA7E7F46D}"/>
              </a:ext>
            </a:extLst>
          </p:cNvPr>
          <p:cNvSpPr txBox="1"/>
          <p:nvPr/>
        </p:nvSpPr>
        <p:spPr>
          <a:xfrm>
            <a:off x="1517883" y="3952027"/>
            <a:ext cx="4076734" cy="523220"/>
          </a:xfrm>
          <a:prstGeom prst="rect">
            <a:avLst/>
          </a:prstGeom>
          <a:noFill/>
        </p:spPr>
        <p:txBody>
          <a:bodyPr wrap="square" rtlCol="0">
            <a:spAutoFit/>
          </a:bodyPr>
          <a:lstStyle/>
          <a:p>
            <a:r>
              <a:rPr lang="en-US" sz="1400" kern="1200" dirty="0">
                <a:latin typeface="Roboto" panose="02000000000000000000" pitchFamily="2" charset="0"/>
                <a:ea typeface="Roboto" panose="02000000000000000000" pitchFamily="2" charset="0"/>
              </a:rPr>
              <a:t>Encourage</a:t>
            </a:r>
            <a:r>
              <a:rPr lang="en-US" sz="1400" dirty="0">
                <a:latin typeface="Roboto" panose="02000000000000000000" pitchFamily="2" charset="0"/>
                <a:ea typeface="Roboto" panose="02000000000000000000" pitchFamily="2" charset="0"/>
              </a:rPr>
              <a:t> us </a:t>
            </a:r>
            <a:r>
              <a:rPr lang="en-US" sz="1400" kern="1200" dirty="0">
                <a:latin typeface="Roboto" panose="02000000000000000000" pitchFamily="2" charset="0"/>
                <a:ea typeface="Roboto" panose="02000000000000000000" pitchFamily="2" charset="0"/>
              </a:rPr>
              <a:t>with</a:t>
            </a:r>
            <a:r>
              <a:rPr lang="en-US" sz="1400" dirty="0">
                <a:latin typeface="Roboto" panose="02000000000000000000" pitchFamily="2" charset="0"/>
                <a:ea typeface="Roboto" panose="02000000000000000000" pitchFamily="2" charset="0"/>
              </a:rPr>
              <a:t> a “</a:t>
            </a:r>
            <a:r>
              <a:rPr lang="en-US" sz="1400" kern="1200" dirty="0">
                <a:latin typeface="Roboto" panose="02000000000000000000" pitchFamily="2" charset="0"/>
                <a:ea typeface="Roboto" panose="02000000000000000000" pitchFamily="2" charset="0"/>
              </a:rPr>
              <a:t>like</a:t>
            </a:r>
            <a:r>
              <a:rPr lang="en-US" sz="1400" dirty="0">
                <a:latin typeface="Roboto" panose="02000000000000000000" pitchFamily="2" charset="0"/>
                <a:ea typeface="Roboto" panose="02000000000000000000" pitchFamily="2" charset="0"/>
              </a:rPr>
              <a:t>”</a:t>
            </a:r>
            <a:r>
              <a:rPr lang="en-US" sz="1400" baseline="0" dirty="0">
                <a:latin typeface="Roboto" panose="02000000000000000000" pitchFamily="2" charset="0"/>
                <a:ea typeface="Roboto" panose="02000000000000000000" pitchFamily="2" charset="0"/>
              </a:rPr>
              <a:t>, see cool pics, and get notified of upcoming events</a:t>
            </a:r>
            <a:r>
              <a:rPr lang="en-US" sz="1400" dirty="0">
                <a:latin typeface="Roboto" panose="02000000000000000000" pitchFamily="2" charset="0"/>
                <a:ea typeface="Roboto" panose="02000000000000000000" pitchFamily="2" charset="0"/>
              </a:rPr>
              <a:t>. </a:t>
            </a:r>
          </a:p>
        </p:txBody>
      </p:sp>
      <p:sp>
        <p:nvSpPr>
          <p:cNvPr id="33" name="TextBox 38">
            <a:extLst>
              <a:ext uri="{FF2B5EF4-FFF2-40B4-BE49-F238E27FC236}">
                <a16:creationId xmlns:a16="http://schemas.microsoft.com/office/drawing/2014/main" id="{10838D2C-4D38-4223-A835-9E748429686F}"/>
              </a:ext>
            </a:extLst>
          </p:cNvPr>
          <p:cNvSpPr txBox="1"/>
          <p:nvPr/>
        </p:nvSpPr>
        <p:spPr>
          <a:xfrm>
            <a:off x="1517883" y="3519603"/>
            <a:ext cx="3899314" cy="400110"/>
          </a:xfrm>
          <a:prstGeom prst="rect">
            <a:avLst/>
          </a:prstGeom>
          <a:noFill/>
        </p:spPr>
        <p:txBody>
          <a:bodyPr wrap="square" rtlCol="0">
            <a:spAutoFit/>
          </a:bodyPr>
          <a:lstStyle/>
          <a:p>
            <a:r>
              <a:rPr lang="en-US" sz="2000" dirty="0">
                <a:solidFill>
                  <a:srgbClr val="3BD19C"/>
                </a:solidFill>
                <a:latin typeface="Roboto" panose="02000000000000000000" pitchFamily="2" charset="0"/>
                <a:ea typeface="Roboto" panose="02000000000000000000" pitchFamily="2" charset="0"/>
              </a:rPr>
              <a:t>facebook.</a:t>
            </a:r>
            <a:r>
              <a:rPr lang="en-US" sz="2000" kern="1200" dirty="0">
                <a:solidFill>
                  <a:srgbClr val="3BD19C"/>
                </a:solidFill>
                <a:latin typeface="Roboto" panose="02000000000000000000" pitchFamily="2" charset="0"/>
                <a:ea typeface="Roboto" panose="02000000000000000000" pitchFamily="2" charset="0"/>
              </a:rPr>
              <a:t>com</a:t>
            </a:r>
            <a:r>
              <a:rPr lang="en-US" sz="2000" dirty="0">
                <a:solidFill>
                  <a:srgbClr val="3BD19C"/>
                </a:solidFill>
                <a:latin typeface="Roboto" panose="02000000000000000000" pitchFamily="2" charset="0"/>
                <a:ea typeface="Roboto" panose="02000000000000000000" pitchFamily="2" charset="0"/>
              </a:rPr>
              <a:t>/AppeonPB</a:t>
            </a:r>
          </a:p>
        </p:txBody>
      </p:sp>
      <p:sp>
        <p:nvSpPr>
          <p:cNvPr id="34" name="TextBox 42">
            <a:extLst>
              <a:ext uri="{FF2B5EF4-FFF2-40B4-BE49-F238E27FC236}">
                <a16:creationId xmlns:a16="http://schemas.microsoft.com/office/drawing/2014/main" id="{CE9216B6-2544-4FE1-ABC4-95512303B87C}"/>
              </a:ext>
            </a:extLst>
          </p:cNvPr>
          <p:cNvSpPr txBox="1"/>
          <p:nvPr/>
        </p:nvSpPr>
        <p:spPr>
          <a:xfrm>
            <a:off x="7308581" y="5365193"/>
            <a:ext cx="4076734" cy="523220"/>
          </a:xfrm>
          <a:prstGeom prst="rect">
            <a:avLst/>
          </a:prstGeom>
          <a:noFill/>
        </p:spPr>
        <p:txBody>
          <a:bodyPr wrap="square" rtlCol="0">
            <a:spAutoFit/>
          </a:bodyPr>
          <a:lstStyle/>
          <a:p>
            <a:r>
              <a:rPr lang="en-US" sz="1400" dirty="0">
                <a:latin typeface="Roboto" panose="02000000000000000000" pitchFamily="2" charset="0"/>
                <a:ea typeface="Roboto" panose="02000000000000000000" pitchFamily="2" charset="0"/>
              </a:rPr>
              <a:t>Share important Appeon videos with</a:t>
            </a:r>
            <a:r>
              <a:rPr lang="en-US" sz="1400" baseline="0" dirty="0">
                <a:latin typeface="Roboto" panose="02000000000000000000" pitchFamily="2" charset="0"/>
                <a:ea typeface="Roboto" panose="02000000000000000000" pitchFamily="2" charset="0"/>
              </a:rPr>
              <a:t> others</a:t>
            </a:r>
            <a:r>
              <a:rPr lang="en-US" sz="1400" dirty="0">
                <a:latin typeface="Roboto" panose="02000000000000000000" pitchFamily="2" charset="0"/>
                <a:ea typeface="Roboto" panose="02000000000000000000" pitchFamily="2" charset="0"/>
              </a:rPr>
              <a:t>; no account registration required. </a:t>
            </a:r>
          </a:p>
        </p:txBody>
      </p:sp>
      <p:sp>
        <p:nvSpPr>
          <p:cNvPr id="35" name="TextBox 43">
            <a:extLst>
              <a:ext uri="{FF2B5EF4-FFF2-40B4-BE49-F238E27FC236}">
                <a16:creationId xmlns:a16="http://schemas.microsoft.com/office/drawing/2014/main" id="{9496126C-28E9-4F95-BEF7-6046AC806D33}"/>
              </a:ext>
            </a:extLst>
          </p:cNvPr>
          <p:cNvSpPr txBox="1"/>
          <p:nvPr/>
        </p:nvSpPr>
        <p:spPr>
          <a:xfrm>
            <a:off x="7308580" y="4960989"/>
            <a:ext cx="4151097" cy="400110"/>
          </a:xfrm>
          <a:prstGeom prst="rect">
            <a:avLst/>
          </a:prstGeom>
          <a:noFill/>
        </p:spPr>
        <p:txBody>
          <a:bodyPr wrap="square" rtlCol="0">
            <a:spAutoFit/>
          </a:bodyPr>
          <a:lstStyle/>
          <a:p>
            <a:r>
              <a:rPr lang="en-US" sz="2000" kern="1200" dirty="0">
                <a:solidFill>
                  <a:srgbClr val="3BD19C"/>
                </a:solidFill>
                <a:latin typeface="Roboto" panose="02000000000000000000" pitchFamily="2" charset="0"/>
                <a:ea typeface="Roboto" panose="02000000000000000000" pitchFamily="2" charset="0"/>
              </a:rPr>
              <a:t>youtube</a:t>
            </a:r>
            <a:r>
              <a:rPr lang="en-US" sz="2000" dirty="0">
                <a:solidFill>
                  <a:srgbClr val="3BD19C"/>
                </a:solidFill>
                <a:latin typeface="Roboto" panose="02000000000000000000" pitchFamily="2" charset="0"/>
                <a:ea typeface="Roboto" panose="02000000000000000000" pitchFamily="2" charset="0"/>
              </a:rPr>
              <a:t>.com/Appeon</a:t>
            </a:r>
          </a:p>
        </p:txBody>
      </p:sp>
      <p:sp>
        <p:nvSpPr>
          <p:cNvPr id="36" name="TextBox 22">
            <a:extLst>
              <a:ext uri="{FF2B5EF4-FFF2-40B4-BE49-F238E27FC236}">
                <a16:creationId xmlns:a16="http://schemas.microsoft.com/office/drawing/2014/main" id="{E25A83BF-5695-471C-8ACA-2B914B244CC5}"/>
              </a:ext>
            </a:extLst>
          </p:cNvPr>
          <p:cNvSpPr txBox="1"/>
          <p:nvPr/>
        </p:nvSpPr>
        <p:spPr>
          <a:xfrm>
            <a:off x="1534900" y="4960989"/>
            <a:ext cx="3961891" cy="400110"/>
          </a:xfrm>
          <a:prstGeom prst="rect">
            <a:avLst/>
          </a:prstGeom>
          <a:noFill/>
        </p:spPr>
        <p:txBody>
          <a:bodyPr wrap="square" rtlCol="0">
            <a:spAutoFit/>
          </a:bodyPr>
          <a:lstStyle/>
          <a:p>
            <a:r>
              <a:rPr lang="en-US" sz="2000" dirty="0">
                <a:solidFill>
                  <a:srgbClr val="3BD19C"/>
                </a:solidFill>
                <a:latin typeface="Roboto" panose="02000000000000000000" pitchFamily="2" charset="0"/>
                <a:ea typeface="Roboto" panose="02000000000000000000" pitchFamily="2" charset="0"/>
              </a:rPr>
              <a:t>linkedin.com/company/appeon</a:t>
            </a:r>
            <a:endParaRPr lang="en-US" sz="2000" kern="1200" dirty="0">
              <a:solidFill>
                <a:srgbClr val="3BD19C"/>
              </a:solidFill>
              <a:latin typeface="Roboto" panose="02000000000000000000" pitchFamily="2" charset="0"/>
              <a:ea typeface="Roboto" panose="02000000000000000000" pitchFamily="2" charset="0"/>
            </a:endParaRPr>
          </a:p>
        </p:txBody>
      </p:sp>
      <p:sp>
        <p:nvSpPr>
          <p:cNvPr id="37" name="TextBox 21">
            <a:extLst>
              <a:ext uri="{FF2B5EF4-FFF2-40B4-BE49-F238E27FC236}">
                <a16:creationId xmlns:a16="http://schemas.microsoft.com/office/drawing/2014/main" id="{39C7A204-8BE3-4CB0-80F3-85D3F59D81B2}"/>
              </a:ext>
            </a:extLst>
          </p:cNvPr>
          <p:cNvSpPr txBox="1"/>
          <p:nvPr/>
        </p:nvSpPr>
        <p:spPr>
          <a:xfrm>
            <a:off x="1534901" y="5364155"/>
            <a:ext cx="4076734" cy="523220"/>
          </a:xfrm>
          <a:prstGeom prst="rect">
            <a:avLst/>
          </a:prstGeom>
          <a:noFill/>
        </p:spPr>
        <p:txBody>
          <a:bodyPr wrap="square" rtlCol="0">
            <a:spAutoFit/>
          </a:bodyPr>
          <a:lstStyle/>
          <a:p>
            <a:r>
              <a:rPr lang="en-US" sz="1400" kern="1200" dirty="0">
                <a:latin typeface="Roboto" panose="02000000000000000000" pitchFamily="2" charset="0"/>
                <a:ea typeface="Roboto" panose="02000000000000000000" pitchFamily="2" charset="0"/>
              </a:rPr>
              <a:t>Build</a:t>
            </a:r>
            <a:r>
              <a:rPr lang="en-US" sz="1400" baseline="0" dirty="0">
                <a:latin typeface="Roboto" panose="02000000000000000000" pitchFamily="2" charset="0"/>
                <a:ea typeface="Roboto" panose="02000000000000000000" pitchFamily="2" charset="0"/>
              </a:rPr>
              <a:t> </a:t>
            </a:r>
            <a:r>
              <a:rPr lang="en-US" sz="1400" kern="1200" dirty="0">
                <a:latin typeface="Roboto" panose="02000000000000000000" pitchFamily="2" charset="0"/>
                <a:ea typeface="Roboto" panose="02000000000000000000" pitchFamily="2" charset="0"/>
              </a:rPr>
              <a:t>up</a:t>
            </a:r>
            <a:r>
              <a:rPr lang="en-US" sz="1400" baseline="0" dirty="0">
                <a:latin typeface="Roboto" panose="02000000000000000000" pitchFamily="2" charset="0"/>
                <a:ea typeface="Roboto" panose="02000000000000000000" pitchFamily="2" charset="0"/>
              </a:rPr>
              <a:t> </a:t>
            </a:r>
            <a:r>
              <a:rPr lang="en-US" sz="1400" kern="1200" dirty="0">
                <a:latin typeface="Roboto" panose="02000000000000000000" pitchFamily="2" charset="0"/>
                <a:ea typeface="Roboto" panose="02000000000000000000" pitchFamily="2" charset="0"/>
              </a:rPr>
              <a:t>your</a:t>
            </a:r>
            <a:r>
              <a:rPr lang="en-US" sz="1400" baseline="0" dirty="0">
                <a:latin typeface="Roboto" panose="02000000000000000000" pitchFamily="2" charset="0"/>
                <a:ea typeface="Roboto" panose="02000000000000000000" pitchFamily="2" charset="0"/>
              </a:rPr>
              <a:t> </a:t>
            </a:r>
            <a:r>
              <a:rPr lang="en-US" sz="1400" kern="1200" dirty="0">
                <a:latin typeface="Roboto" panose="02000000000000000000" pitchFamily="2" charset="0"/>
                <a:ea typeface="Roboto" panose="02000000000000000000" pitchFamily="2" charset="0"/>
              </a:rPr>
              <a:t>career</a:t>
            </a:r>
            <a:r>
              <a:rPr lang="en-US" sz="1400" baseline="0" dirty="0">
                <a:latin typeface="Roboto" panose="02000000000000000000" pitchFamily="2" charset="0"/>
                <a:ea typeface="Roboto" panose="02000000000000000000" pitchFamily="2" charset="0"/>
              </a:rPr>
              <a:t> </a:t>
            </a:r>
            <a:r>
              <a:rPr lang="en-US" sz="1400" kern="1200" dirty="0">
                <a:latin typeface="Roboto" panose="02000000000000000000" pitchFamily="2" charset="0"/>
                <a:ea typeface="Roboto" panose="02000000000000000000" pitchFamily="2" charset="0"/>
              </a:rPr>
              <a:t>profile</a:t>
            </a:r>
            <a:r>
              <a:rPr lang="en-US" sz="1400" baseline="0" dirty="0">
                <a:latin typeface="Roboto" panose="02000000000000000000" pitchFamily="2" charset="0"/>
                <a:ea typeface="Roboto" panose="02000000000000000000" pitchFamily="2" charset="0"/>
              </a:rPr>
              <a:t>, </a:t>
            </a:r>
            <a:r>
              <a:rPr lang="en-US" sz="1400" kern="1200" dirty="0">
                <a:latin typeface="Roboto" panose="02000000000000000000" pitchFamily="2" charset="0"/>
                <a:ea typeface="Roboto" panose="02000000000000000000" pitchFamily="2" charset="0"/>
              </a:rPr>
              <a:t>and</a:t>
            </a:r>
            <a:r>
              <a:rPr lang="en-US" sz="1400" baseline="0" dirty="0">
                <a:latin typeface="Roboto" panose="02000000000000000000" pitchFamily="2" charset="0"/>
                <a:ea typeface="Roboto" panose="02000000000000000000" pitchFamily="2" charset="0"/>
              </a:rPr>
              <a:t> </a:t>
            </a:r>
            <a:r>
              <a:rPr lang="en-US" sz="1400" kern="1200" dirty="0">
                <a:latin typeface="Roboto" panose="02000000000000000000" pitchFamily="2" charset="0"/>
                <a:ea typeface="Roboto" panose="02000000000000000000" pitchFamily="2" charset="0"/>
              </a:rPr>
              <a:t>stay</a:t>
            </a:r>
            <a:r>
              <a:rPr lang="en-US" sz="1400" dirty="0">
                <a:latin typeface="Roboto" panose="02000000000000000000" pitchFamily="2" charset="0"/>
                <a:ea typeface="Roboto" panose="02000000000000000000" pitchFamily="2" charset="0"/>
              </a:rPr>
              <a:t> in contact </a:t>
            </a:r>
            <a:r>
              <a:rPr lang="en-US" sz="1400" kern="1200" dirty="0">
                <a:latin typeface="Roboto" panose="02000000000000000000" pitchFamily="2" charset="0"/>
                <a:ea typeface="Roboto" panose="02000000000000000000" pitchFamily="2" charset="0"/>
              </a:rPr>
              <a:t>with</a:t>
            </a:r>
            <a:r>
              <a:rPr lang="en-US" sz="1400" dirty="0">
                <a:latin typeface="Roboto" panose="02000000000000000000" pitchFamily="2" charset="0"/>
                <a:ea typeface="Roboto" panose="02000000000000000000" pitchFamily="2" charset="0"/>
              </a:rPr>
              <a:t> </a:t>
            </a:r>
            <a:r>
              <a:rPr lang="en-US" sz="1400" kern="1200" dirty="0">
                <a:latin typeface="Roboto" panose="02000000000000000000" pitchFamily="2" charset="0"/>
                <a:ea typeface="Roboto" panose="02000000000000000000" pitchFamily="2" charset="0"/>
              </a:rPr>
              <a:t>other</a:t>
            </a:r>
            <a:r>
              <a:rPr lang="en-US" sz="1400" dirty="0">
                <a:latin typeface="Roboto" panose="02000000000000000000" pitchFamily="2" charset="0"/>
                <a:ea typeface="Roboto" panose="02000000000000000000" pitchFamily="2" charset="0"/>
              </a:rPr>
              <a:t> </a:t>
            </a:r>
            <a:r>
              <a:rPr lang="en-US" sz="1400" kern="1200" dirty="0">
                <a:latin typeface="Roboto" panose="02000000000000000000" pitchFamily="2" charset="0"/>
                <a:ea typeface="Roboto" panose="02000000000000000000" pitchFamily="2" charset="0"/>
              </a:rPr>
              <a:t>professionals</a:t>
            </a:r>
            <a:r>
              <a:rPr lang="en-US" sz="1400" dirty="0">
                <a:latin typeface="Roboto" panose="02000000000000000000" pitchFamily="2" charset="0"/>
                <a:ea typeface="Roboto" panose="02000000000000000000" pitchFamily="2" charset="0"/>
              </a:rPr>
              <a:t>. </a:t>
            </a:r>
          </a:p>
        </p:txBody>
      </p:sp>
      <p:sp>
        <p:nvSpPr>
          <p:cNvPr id="38" name="TextBox 12">
            <a:extLst>
              <a:ext uri="{FF2B5EF4-FFF2-40B4-BE49-F238E27FC236}">
                <a16:creationId xmlns:a16="http://schemas.microsoft.com/office/drawing/2014/main" id="{AE756C39-F9CF-4F28-BABE-D3D828935934}"/>
              </a:ext>
            </a:extLst>
          </p:cNvPr>
          <p:cNvSpPr txBox="1"/>
          <p:nvPr/>
        </p:nvSpPr>
        <p:spPr>
          <a:xfrm>
            <a:off x="1255857" y="2245919"/>
            <a:ext cx="5649998" cy="646331"/>
          </a:xfrm>
          <a:prstGeom prst="rect">
            <a:avLst/>
          </a:prstGeom>
          <a:noFill/>
        </p:spPr>
        <p:txBody>
          <a:bodyPr wrap="square" rtlCol="0">
            <a:spAutoFit/>
          </a:bodyPr>
          <a:lstStyle/>
          <a:p>
            <a:r>
              <a:rPr lang="en-US" sz="1800" dirty="0">
                <a:latin typeface="Roboto" panose="02000000000000000000" pitchFamily="2" charset="0"/>
                <a:ea typeface="Roboto" panose="02000000000000000000" pitchFamily="2" charset="0"/>
              </a:rPr>
              <a:t>Discussions, tech </a:t>
            </a:r>
            <a:r>
              <a:rPr lang="en-US" sz="1800" kern="1200" dirty="0">
                <a:latin typeface="Roboto" panose="02000000000000000000" pitchFamily="2" charset="0"/>
                <a:ea typeface="Roboto" panose="02000000000000000000" pitchFamily="2" charset="0"/>
              </a:rPr>
              <a:t>articles</a:t>
            </a:r>
            <a:r>
              <a:rPr lang="en-US" sz="1800" baseline="0" dirty="0">
                <a:latin typeface="Roboto" panose="02000000000000000000" pitchFamily="2" charset="0"/>
                <a:ea typeface="Roboto" panose="02000000000000000000" pitchFamily="2" charset="0"/>
              </a:rPr>
              <a:t> and videos, free online training, and more</a:t>
            </a:r>
            <a:r>
              <a:rPr lang="en-US" sz="1800" dirty="0">
                <a:latin typeface="Roboto" panose="02000000000000000000" pitchFamily="2" charset="0"/>
                <a:ea typeface="Roboto" panose="02000000000000000000" pitchFamily="2" charset="0"/>
              </a:rPr>
              <a:t>. </a:t>
            </a:r>
          </a:p>
        </p:txBody>
      </p:sp>
      <p:sp>
        <p:nvSpPr>
          <p:cNvPr id="39" name="TextBox 13">
            <a:extLst>
              <a:ext uri="{FF2B5EF4-FFF2-40B4-BE49-F238E27FC236}">
                <a16:creationId xmlns:a16="http://schemas.microsoft.com/office/drawing/2014/main" id="{248DA2B5-D514-419E-AAC3-DE7B82788141}"/>
              </a:ext>
            </a:extLst>
          </p:cNvPr>
          <p:cNvSpPr txBox="1"/>
          <p:nvPr/>
        </p:nvSpPr>
        <p:spPr>
          <a:xfrm>
            <a:off x="1255857" y="1707635"/>
            <a:ext cx="4840143" cy="584775"/>
          </a:xfrm>
          <a:prstGeom prst="rect">
            <a:avLst/>
          </a:prstGeom>
          <a:noFill/>
        </p:spPr>
        <p:txBody>
          <a:bodyPr wrap="square" rtlCol="0">
            <a:spAutoFit/>
          </a:bodyPr>
          <a:lstStyle/>
          <a:p>
            <a:r>
              <a:rPr lang="en-US" sz="3200" dirty="0">
                <a:latin typeface="Roboto" panose="02000000000000000000" pitchFamily="2" charset="0"/>
                <a:ea typeface="Roboto" panose="02000000000000000000" pitchFamily="2" charset="0"/>
              </a:rPr>
              <a:t>community.appeon.com    </a:t>
            </a:r>
          </a:p>
        </p:txBody>
      </p:sp>
      <p:grpSp>
        <p:nvGrpSpPr>
          <p:cNvPr id="40" name="Group 39">
            <a:extLst>
              <a:ext uri="{FF2B5EF4-FFF2-40B4-BE49-F238E27FC236}">
                <a16:creationId xmlns:a16="http://schemas.microsoft.com/office/drawing/2014/main" id="{0E0F9591-54A4-4EC6-8C7D-036752791294}"/>
              </a:ext>
            </a:extLst>
          </p:cNvPr>
          <p:cNvGrpSpPr/>
          <p:nvPr/>
        </p:nvGrpSpPr>
        <p:grpSpPr>
          <a:xfrm>
            <a:off x="6550855" y="3519603"/>
            <a:ext cx="562708" cy="562708"/>
            <a:chOff x="6550855" y="3519603"/>
            <a:chExt cx="562708" cy="562708"/>
          </a:xfrm>
        </p:grpSpPr>
        <p:sp>
          <p:nvSpPr>
            <p:cNvPr id="41" name="Rectangle 40">
              <a:extLst>
                <a:ext uri="{FF2B5EF4-FFF2-40B4-BE49-F238E27FC236}">
                  <a16:creationId xmlns:a16="http://schemas.microsoft.com/office/drawing/2014/main" id="{4AEFA84C-7E47-469D-AEF0-64A6E9653138}"/>
                </a:ext>
              </a:extLst>
            </p:cNvPr>
            <p:cNvSpPr/>
            <p:nvPr/>
          </p:nvSpPr>
          <p:spPr bwMode="auto">
            <a:xfrm>
              <a:off x="6550855" y="3519603"/>
              <a:ext cx="562708" cy="56270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000000"/>
                </a:solidFill>
                <a:latin typeface="Roboto" panose="02000000000000000000" pitchFamily="2" charset="0"/>
                <a:ea typeface="Roboto" panose="02000000000000000000" pitchFamily="2" charset="0"/>
                <a:cs typeface="Segoe UI" pitchFamily="34" charset="0"/>
              </a:endParaRPr>
            </a:p>
          </p:txBody>
        </p:sp>
        <p:pic>
          <p:nvPicPr>
            <p:cNvPr id="42" name="图片 18">
              <a:extLst>
                <a:ext uri="{FF2B5EF4-FFF2-40B4-BE49-F238E27FC236}">
                  <a16:creationId xmlns:a16="http://schemas.microsoft.com/office/drawing/2014/main" id="{CD7272E7-1A03-4475-BFCF-899D42D872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0753" y="3615060"/>
              <a:ext cx="357837" cy="357837"/>
            </a:xfrm>
            <a:prstGeom prst="rect">
              <a:avLst/>
            </a:prstGeom>
          </p:spPr>
        </p:pic>
      </p:grpSp>
      <p:grpSp>
        <p:nvGrpSpPr>
          <p:cNvPr id="43" name="Group 42">
            <a:extLst>
              <a:ext uri="{FF2B5EF4-FFF2-40B4-BE49-F238E27FC236}">
                <a16:creationId xmlns:a16="http://schemas.microsoft.com/office/drawing/2014/main" id="{2E7F8254-A058-4659-BB3C-82692959E661}"/>
              </a:ext>
            </a:extLst>
          </p:cNvPr>
          <p:cNvGrpSpPr/>
          <p:nvPr/>
        </p:nvGrpSpPr>
        <p:grpSpPr>
          <a:xfrm>
            <a:off x="830902" y="4960989"/>
            <a:ext cx="518651" cy="465423"/>
            <a:chOff x="464234" y="5101883"/>
            <a:chExt cx="518651" cy="465423"/>
          </a:xfrm>
        </p:grpSpPr>
        <p:sp>
          <p:nvSpPr>
            <p:cNvPr id="44" name="Rectangle 43">
              <a:extLst>
                <a:ext uri="{FF2B5EF4-FFF2-40B4-BE49-F238E27FC236}">
                  <a16:creationId xmlns:a16="http://schemas.microsoft.com/office/drawing/2014/main" id="{A8EEC00D-CADA-4D50-B2B6-1CFCCE8E236C}"/>
                </a:ext>
              </a:extLst>
            </p:cNvPr>
            <p:cNvSpPr/>
            <p:nvPr/>
          </p:nvSpPr>
          <p:spPr bwMode="auto">
            <a:xfrm>
              <a:off x="464234" y="5101883"/>
              <a:ext cx="518651" cy="46542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000000"/>
                </a:solidFill>
                <a:latin typeface="Roboto" panose="02000000000000000000" pitchFamily="2" charset="0"/>
                <a:ea typeface="Roboto" panose="02000000000000000000" pitchFamily="2" charset="0"/>
                <a:cs typeface="Segoe UI" pitchFamily="34" charset="0"/>
              </a:endParaRPr>
            </a:p>
          </p:txBody>
        </p:sp>
        <p:pic>
          <p:nvPicPr>
            <p:cNvPr id="45" name="图片 19">
              <a:extLst>
                <a:ext uri="{FF2B5EF4-FFF2-40B4-BE49-F238E27FC236}">
                  <a16:creationId xmlns:a16="http://schemas.microsoft.com/office/drawing/2014/main" id="{287457BB-AB07-4B60-A6B6-A8D0173DA1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7276" y="5156182"/>
              <a:ext cx="395996" cy="395996"/>
            </a:xfrm>
            <a:prstGeom prst="rect">
              <a:avLst/>
            </a:prstGeom>
          </p:spPr>
        </p:pic>
      </p:grpSp>
      <p:grpSp>
        <p:nvGrpSpPr>
          <p:cNvPr id="46" name="Group 45">
            <a:extLst>
              <a:ext uri="{FF2B5EF4-FFF2-40B4-BE49-F238E27FC236}">
                <a16:creationId xmlns:a16="http://schemas.microsoft.com/office/drawing/2014/main" id="{ABBCFEBF-DDF7-441E-B228-B47049DE660B}"/>
              </a:ext>
            </a:extLst>
          </p:cNvPr>
          <p:cNvGrpSpPr/>
          <p:nvPr/>
        </p:nvGrpSpPr>
        <p:grpSpPr>
          <a:xfrm>
            <a:off x="6550855" y="4960989"/>
            <a:ext cx="515816" cy="485706"/>
            <a:chOff x="6550855" y="5101883"/>
            <a:chExt cx="515816" cy="485706"/>
          </a:xfrm>
        </p:grpSpPr>
        <p:sp>
          <p:nvSpPr>
            <p:cNvPr id="47" name="Rectangle 46">
              <a:extLst>
                <a:ext uri="{FF2B5EF4-FFF2-40B4-BE49-F238E27FC236}">
                  <a16:creationId xmlns:a16="http://schemas.microsoft.com/office/drawing/2014/main" id="{7FCACC80-3697-4402-8AD2-40646BB3D6B1}"/>
                </a:ext>
              </a:extLst>
            </p:cNvPr>
            <p:cNvSpPr/>
            <p:nvPr/>
          </p:nvSpPr>
          <p:spPr bwMode="auto">
            <a:xfrm>
              <a:off x="6550855" y="5101883"/>
              <a:ext cx="515816" cy="48570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000000"/>
                </a:solidFill>
                <a:latin typeface="Roboto" panose="02000000000000000000" pitchFamily="2" charset="0"/>
                <a:ea typeface="Roboto" panose="02000000000000000000" pitchFamily="2" charset="0"/>
                <a:cs typeface="Segoe UI" pitchFamily="34" charset="0"/>
              </a:endParaRPr>
            </a:p>
          </p:txBody>
        </p:sp>
        <p:pic>
          <p:nvPicPr>
            <p:cNvPr id="48" name="图片 20">
              <a:extLst>
                <a:ext uri="{FF2B5EF4-FFF2-40B4-BE49-F238E27FC236}">
                  <a16:creationId xmlns:a16="http://schemas.microsoft.com/office/drawing/2014/main" id="{736FDF72-E46C-46A0-B297-A6889782934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14365" y="5163080"/>
              <a:ext cx="404226" cy="404226"/>
            </a:xfrm>
            <a:prstGeom prst="rect">
              <a:avLst/>
            </a:prstGeom>
          </p:spPr>
        </p:pic>
      </p:grpSp>
      <p:pic>
        <p:nvPicPr>
          <p:cNvPr id="49" name="Graphic 48" descr="Connections">
            <a:extLst>
              <a:ext uri="{FF2B5EF4-FFF2-40B4-BE49-F238E27FC236}">
                <a16:creationId xmlns:a16="http://schemas.microsoft.com/office/drawing/2014/main" id="{BC7F0C02-7493-40DF-8B58-83ADCDA543E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6260" y="1792970"/>
            <a:ext cx="590140" cy="590140"/>
          </a:xfrm>
          <a:prstGeom prst="rect">
            <a:avLst/>
          </a:prstGeom>
        </p:spPr>
      </p:pic>
      <p:grpSp>
        <p:nvGrpSpPr>
          <p:cNvPr id="50" name="Group 49">
            <a:extLst>
              <a:ext uri="{FF2B5EF4-FFF2-40B4-BE49-F238E27FC236}">
                <a16:creationId xmlns:a16="http://schemas.microsoft.com/office/drawing/2014/main" id="{2669D1EA-3C3E-494C-A3D5-225849CF60D3}"/>
              </a:ext>
            </a:extLst>
          </p:cNvPr>
          <p:cNvGrpSpPr/>
          <p:nvPr/>
        </p:nvGrpSpPr>
        <p:grpSpPr>
          <a:xfrm>
            <a:off x="850877" y="3519603"/>
            <a:ext cx="498676" cy="498676"/>
            <a:chOff x="527276" y="3559126"/>
            <a:chExt cx="498676" cy="498676"/>
          </a:xfrm>
        </p:grpSpPr>
        <p:pic>
          <p:nvPicPr>
            <p:cNvPr id="51" name="图片 17">
              <a:extLst>
                <a:ext uri="{FF2B5EF4-FFF2-40B4-BE49-F238E27FC236}">
                  <a16:creationId xmlns:a16="http://schemas.microsoft.com/office/drawing/2014/main" id="{9CCAEFEE-FA15-4B5E-AED2-F5CA7C4E8B6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3941" y="3598439"/>
              <a:ext cx="359331" cy="359331"/>
            </a:xfrm>
            <a:prstGeom prst="rect">
              <a:avLst/>
            </a:prstGeom>
          </p:spPr>
        </p:pic>
        <p:sp>
          <p:nvSpPr>
            <p:cNvPr id="52" name="Rectangle 51">
              <a:extLst>
                <a:ext uri="{FF2B5EF4-FFF2-40B4-BE49-F238E27FC236}">
                  <a16:creationId xmlns:a16="http://schemas.microsoft.com/office/drawing/2014/main" id="{7734905E-A7B2-4546-896D-6CC463A07065}"/>
                </a:ext>
              </a:extLst>
            </p:cNvPr>
            <p:cNvSpPr/>
            <p:nvPr/>
          </p:nvSpPr>
          <p:spPr bwMode="auto">
            <a:xfrm>
              <a:off x="527276" y="3559126"/>
              <a:ext cx="498676" cy="4986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000000"/>
                </a:solidFill>
                <a:latin typeface="Roboto" panose="02000000000000000000" pitchFamily="2" charset="0"/>
                <a:ea typeface="Roboto" panose="02000000000000000000" pitchFamily="2" charset="0"/>
                <a:cs typeface="Segoe UI" pitchFamily="34" charset="0"/>
              </a:endParaRPr>
            </a:p>
          </p:txBody>
        </p:sp>
      </p:grpSp>
      <p:sp>
        <p:nvSpPr>
          <p:cNvPr id="3" name="Title 2">
            <a:extLst>
              <a:ext uri="{FF2B5EF4-FFF2-40B4-BE49-F238E27FC236}">
                <a16:creationId xmlns:a16="http://schemas.microsoft.com/office/drawing/2014/main" id="{7F714400-EB67-4EDD-B63B-B67238809BFC}"/>
              </a:ext>
            </a:extLst>
          </p:cNvPr>
          <p:cNvSpPr>
            <a:spLocks noGrp="1"/>
          </p:cNvSpPr>
          <p:nvPr>
            <p:ph type="title"/>
          </p:nvPr>
        </p:nvSpPr>
        <p:spPr/>
        <p:txBody>
          <a:bodyPr/>
          <a:lstStyle/>
          <a:p>
            <a:r>
              <a:rPr lang="en-US" dirty="0"/>
              <a:t>Connect with Us</a:t>
            </a:r>
          </a:p>
        </p:txBody>
      </p:sp>
    </p:spTree>
    <p:extLst>
      <p:ext uri="{BB962C8B-B14F-4D97-AF65-F5344CB8AC3E}">
        <p14:creationId xmlns:p14="http://schemas.microsoft.com/office/powerpoint/2010/main" val="42478001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10" presetClass="entr" presetSubtype="0"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nodeType="with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fade">
                                      <p:cBhvr>
                                        <p:cTn id="16" dur="500"/>
                                        <p:tgtEl>
                                          <p:spTgt spid="5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par>
                                <p:cTn id="23" presetID="10" presetClass="entr" presetSubtype="0" fill="hold"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10" presetClass="entr" presetSubtype="0" fill="hold" nodeType="with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fade">
                                      <p:cBhvr>
                                        <p:cTn id="34" dur="500"/>
                                        <p:tgtEl>
                                          <p:spTgt spid="4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10" presetClass="entr" presetSubtype="0" fill="hold"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0" nodeType="clickEffect">
                                  <p:stCondLst>
                                    <p:cond delay="0"/>
                                  </p:stCondLst>
                                  <p:childTnLst>
                                    <p:animEffect transition="out" filter="fade">
                                      <p:cBhvr>
                                        <p:cTn id="53" dur="500" tmFilter="0, 0; .2, .5; .8, .5; 1, 0"/>
                                        <p:tgtEl>
                                          <p:spTgt spid="39"/>
                                        </p:tgtEl>
                                      </p:cBhvr>
                                    </p:animEffect>
                                    <p:animScale>
                                      <p:cBhvr>
                                        <p:cTn id="54" dur="250" autoRev="1" fill="hold"/>
                                        <p:tgtEl>
                                          <p:spTgt spid="39"/>
                                        </p:tgtEl>
                                      </p:cBhvr>
                                      <p:by x="105000" y="105000"/>
                                    </p:animScale>
                                  </p:childTnLst>
                                </p:cTn>
                              </p:par>
                              <p:par>
                                <p:cTn id="55" presetID="26" presetClass="emph" presetSubtype="0" fill="hold" nodeType="withEffect">
                                  <p:stCondLst>
                                    <p:cond delay="0"/>
                                  </p:stCondLst>
                                  <p:childTnLst>
                                    <p:animEffect transition="out" filter="fade">
                                      <p:cBhvr>
                                        <p:cTn id="56" dur="500" tmFilter="0, 0; .2, .5; .8, .5; 1, 0"/>
                                        <p:tgtEl>
                                          <p:spTgt spid="49"/>
                                        </p:tgtEl>
                                      </p:cBhvr>
                                    </p:animEffect>
                                    <p:animScale>
                                      <p:cBhvr>
                                        <p:cTn id="57" dur="250" autoRev="1" fill="hold"/>
                                        <p:tgtEl>
                                          <p:spTgt spid="49"/>
                                        </p:tgtEl>
                                      </p:cBhvr>
                                      <p:by x="105000" y="105000"/>
                                    </p:animScale>
                                  </p:childTnLst>
                                </p:cTn>
                              </p:par>
                              <p:par>
                                <p:cTn id="58" presetID="26" presetClass="emph" presetSubtype="0" fill="hold" grpId="0" nodeType="withEffect">
                                  <p:stCondLst>
                                    <p:cond delay="0"/>
                                  </p:stCondLst>
                                  <p:childTnLst>
                                    <p:animEffect transition="out" filter="fade">
                                      <p:cBhvr>
                                        <p:cTn id="59" dur="500" tmFilter="0, 0; .2, .5; .8, .5; 1, 0"/>
                                        <p:tgtEl>
                                          <p:spTgt spid="38"/>
                                        </p:tgtEl>
                                      </p:cBhvr>
                                    </p:animEffect>
                                    <p:animScale>
                                      <p:cBhvr>
                                        <p:cTn id="60" dur="250" autoRev="1" fill="hold"/>
                                        <p:tgtEl>
                                          <p:spTgt spid="3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P spid="37" grpId="0"/>
      <p:bldP spid="38" grpId="0"/>
      <p:bldP spid="38" grpId="1"/>
      <p:bldP spid="39" grpId="0"/>
      <p:bldP spid="39"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F3C9E-CC31-47D0-A632-3A64F9BA16EF}"/>
              </a:ext>
            </a:extLst>
          </p:cNvPr>
          <p:cNvSpPr>
            <a:spLocks noGrp="1"/>
          </p:cNvSpPr>
          <p:nvPr>
            <p:ph type="title"/>
          </p:nvPr>
        </p:nvSpPr>
        <p:spPr/>
        <p:txBody>
          <a:bodyPr/>
          <a:lstStyle/>
          <a:p>
            <a:r>
              <a:rPr lang="en-US" dirty="0">
                <a:gradFill>
                  <a:gsLst>
                    <a:gs pos="35000">
                      <a:srgbClr val="00B0F0"/>
                    </a:gs>
                    <a:gs pos="10000">
                      <a:srgbClr val="8DE971"/>
                    </a:gs>
                  </a:gsLst>
                  <a:path path="circle">
                    <a:fillToRect l="100000" t="100000"/>
                  </a:path>
                </a:gradFill>
              </a:rPr>
              <a:t>Thank you</a:t>
            </a:r>
            <a:endParaRPr lang="en-US" dirty="0"/>
          </a:p>
        </p:txBody>
      </p:sp>
    </p:spTree>
    <p:extLst>
      <p:ext uri="{BB962C8B-B14F-4D97-AF65-F5344CB8AC3E}">
        <p14:creationId xmlns:p14="http://schemas.microsoft.com/office/powerpoint/2010/main" val="3511614039"/>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descr="Dark Pattern: Plus dots">
            <a:extLst>
              <a:ext uri="{FF2B5EF4-FFF2-40B4-BE49-F238E27FC236}">
                <a16:creationId xmlns:a16="http://schemas.microsoft.com/office/drawing/2014/main" id="{AE4B0106-C8D0-4D4A-49AF-2C36BAB4C23C}"/>
              </a:ext>
            </a:extLst>
          </p:cNvPr>
          <p:cNvSpPr/>
          <p:nvPr/>
        </p:nvSpPr>
        <p:spPr bwMode="auto">
          <a:xfrm>
            <a:off x="0" y="0"/>
            <a:ext cx="12192000" cy="6858000"/>
          </a:xfrm>
          <a:prstGeom prst="roundRect">
            <a:avLst>
              <a:gd name="adj" fmla="val 0"/>
            </a:avLst>
          </a:prstGeom>
          <a:blipFill dpi="0" rotWithShape="1">
            <a:blip r:embed="rId3">
              <a:alphaModFix amt="20000"/>
              <a:extLst>
                <a:ext uri="{96DAC541-7B7A-43D3-8B79-37D633B846F1}">
                  <asvg:svgBlip xmlns:asvg="http://schemas.microsoft.com/office/drawing/2016/SVG/main" r:embed="rId4"/>
                </a:ext>
              </a:extLst>
            </a:blip>
            <a:srcRect/>
            <a:tile tx="0" ty="0" sx="100000" sy="100000" flip="none" algn="tl"/>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Segoe UI" pitchFamily="34" charset="0"/>
            </a:endParaRPr>
          </a:p>
        </p:txBody>
      </p:sp>
      <p:sp>
        <p:nvSpPr>
          <p:cNvPr id="5" name="Rectangle 4">
            <a:extLst>
              <a:ext uri="{FF2B5EF4-FFF2-40B4-BE49-F238E27FC236}">
                <a16:creationId xmlns:a16="http://schemas.microsoft.com/office/drawing/2014/main" id="{25049175-2CCF-D0B0-F238-F81834AAEA21}"/>
              </a:ext>
              <a:ext uri="{C183D7F6-B498-43B3-948B-1728B52AA6E4}">
                <adec:decorative xmlns:adec="http://schemas.microsoft.com/office/drawing/2017/decorative" val="1"/>
              </a:ext>
            </a:extLst>
          </p:cNvPr>
          <p:cNvSpPr/>
          <p:nvPr/>
        </p:nvSpPr>
        <p:spPr bwMode="auto">
          <a:xfrm>
            <a:off x="0" y="0"/>
            <a:ext cx="12192000" cy="6858000"/>
          </a:xfrm>
          <a:prstGeom prst="rect">
            <a:avLst/>
          </a:prstGeom>
          <a:gradFill flip="none" rotWithShape="1">
            <a:gsLst>
              <a:gs pos="100000">
                <a:schemeClr val="bg1">
                  <a:lumMod val="95000"/>
                  <a:alpha val="51609"/>
                </a:schemeClr>
              </a:gs>
              <a:gs pos="0">
                <a:schemeClr val="bg1">
                  <a:lumMod val="95000"/>
                  <a:alpha val="54000"/>
                </a:schemeClr>
              </a:gs>
              <a:gs pos="78000">
                <a:srgbClr val="091D2A">
                  <a:alpha val="94000"/>
                </a:srgbClr>
              </a:gs>
              <a:gs pos="37000">
                <a:schemeClr val="bg1">
                  <a:lumMod val="95000"/>
                </a:schemeClr>
              </a:gs>
            </a:gsLst>
            <a:path path="circle">
              <a:fillToRect t="100000" r="100000"/>
            </a:path>
            <a:tileRect l="-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chemeClr val="bg1"/>
              </a:solidFill>
              <a:latin typeface="Roboto" panose="02000000000000000000" pitchFamily="2" charset="0"/>
              <a:ea typeface="Roboto" panose="02000000000000000000" pitchFamily="2" charset="0"/>
              <a:cs typeface="Segoe UI" pitchFamily="34" charset="0"/>
            </a:endParaRPr>
          </a:p>
        </p:txBody>
      </p:sp>
      <p:sp>
        <p:nvSpPr>
          <p:cNvPr id="8" name="Title 7">
            <a:extLst>
              <a:ext uri="{FF2B5EF4-FFF2-40B4-BE49-F238E27FC236}">
                <a16:creationId xmlns:a16="http://schemas.microsoft.com/office/drawing/2014/main" id="{3BBC4F78-BA61-46C9-8D48-1C4D1EC2737C}"/>
              </a:ext>
            </a:extLst>
          </p:cNvPr>
          <p:cNvSpPr>
            <a:spLocks noGrp="1"/>
          </p:cNvSpPr>
          <p:nvPr>
            <p:ph type="title"/>
          </p:nvPr>
        </p:nvSpPr>
        <p:spPr/>
        <p:txBody>
          <a:bodyPr/>
          <a:lstStyle/>
          <a:p>
            <a:r>
              <a:rPr lang="en-US" dirty="0"/>
              <a:t>Q&amp;A Time</a:t>
            </a:r>
          </a:p>
        </p:txBody>
      </p:sp>
      <p:sp>
        <p:nvSpPr>
          <p:cNvPr id="9" name="对话气泡: 椭圆形 8">
            <a:extLst>
              <a:ext uri="{FF2B5EF4-FFF2-40B4-BE49-F238E27FC236}">
                <a16:creationId xmlns:a16="http://schemas.microsoft.com/office/drawing/2014/main" id="{F24C16FC-16E9-4233-82F3-58956BBF6E67}"/>
              </a:ext>
            </a:extLst>
          </p:cNvPr>
          <p:cNvSpPr/>
          <p:nvPr/>
        </p:nvSpPr>
        <p:spPr>
          <a:xfrm flipH="1">
            <a:off x="5863483" y="2535253"/>
            <a:ext cx="1787495" cy="1787495"/>
          </a:xfrm>
          <a:prstGeom prst="wedgeEllipseCallout">
            <a:avLst>
              <a:gd name="adj1" fmla="val -55798"/>
              <a:gd name="adj2" fmla="val 32967"/>
            </a:avLst>
          </a:prstGeom>
          <a:gradFill>
            <a:gsLst>
              <a:gs pos="100000">
                <a:schemeClr val="bg1">
                  <a:lumMod val="95000"/>
                  <a:alpha val="51609"/>
                </a:schemeClr>
              </a:gs>
              <a:gs pos="0">
                <a:srgbClr val="0078D4"/>
              </a:gs>
            </a:gsLst>
            <a:path path="circle">
              <a:fillToRect t="100000" r="100000"/>
            </a:path>
          </a:gra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algn="ctr"/>
            <a:r>
              <a:rPr lang="en-US" sz="6000" dirty="0">
                <a:solidFill>
                  <a:srgbClr val="FFFFFF"/>
                </a:solidFill>
                <a:latin typeface="Roboto" panose="02000000000000000000" pitchFamily="2" charset="0"/>
                <a:ea typeface="Roboto" panose="02000000000000000000" pitchFamily="2" charset="0"/>
              </a:rPr>
              <a:t>A</a:t>
            </a:r>
          </a:p>
        </p:txBody>
      </p:sp>
      <p:sp>
        <p:nvSpPr>
          <p:cNvPr id="10" name="对话气泡: 椭圆形 9">
            <a:extLst>
              <a:ext uri="{FF2B5EF4-FFF2-40B4-BE49-F238E27FC236}">
                <a16:creationId xmlns:a16="http://schemas.microsoft.com/office/drawing/2014/main" id="{2730CA0F-BC12-4FBD-A2FC-B91A2C8F69DD}"/>
              </a:ext>
            </a:extLst>
          </p:cNvPr>
          <p:cNvSpPr/>
          <p:nvPr/>
        </p:nvSpPr>
        <p:spPr>
          <a:xfrm>
            <a:off x="4541021" y="2535252"/>
            <a:ext cx="1787495" cy="1787495"/>
          </a:xfrm>
          <a:prstGeom prst="wedgeEllipseCallout">
            <a:avLst>
              <a:gd name="adj1" fmla="val -55798"/>
              <a:gd name="adj2" fmla="val 32967"/>
            </a:avLst>
          </a:prstGeom>
          <a:gradFill>
            <a:gsLst>
              <a:gs pos="100000">
                <a:schemeClr val="bg1">
                  <a:lumMod val="95000"/>
                  <a:alpha val="51609"/>
                </a:schemeClr>
              </a:gs>
              <a:gs pos="0">
                <a:srgbClr val="49C5B1"/>
              </a:gs>
            </a:gsLst>
            <a:path path="circle">
              <a:fillToRect t="100000" r="100000"/>
            </a:path>
          </a:gra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algn="ctr"/>
            <a:r>
              <a:rPr lang="en-US" sz="6000" dirty="0">
                <a:solidFill>
                  <a:srgbClr val="FFFFFF"/>
                </a:solidFill>
                <a:latin typeface="Roboto" panose="02000000000000000000" pitchFamily="2" charset="0"/>
                <a:ea typeface="Roboto" panose="02000000000000000000" pitchFamily="2" charset="0"/>
              </a:rPr>
              <a:t>Q</a:t>
            </a:r>
          </a:p>
        </p:txBody>
      </p:sp>
      <p:sp>
        <p:nvSpPr>
          <p:cNvPr id="11" name="TextBox 10">
            <a:extLst>
              <a:ext uri="{FF2B5EF4-FFF2-40B4-BE49-F238E27FC236}">
                <a16:creationId xmlns:a16="http://schemas.microsoft.com/office/drawing/2014/main" id="{4377E725-0CCD-44D1-893B-904EF3118F5C}"/>
              </a:ext>
            </a:extLst>
          </p:cNvPr>
          <p:cNvSpPr txBox="1"/>
          <p:nvPr/>
        </p:nvSpPr>
        <p:spPr>
          <a:xfrm>
            <a:off x="6000621" y="3244333"/>
            <a:ext cx="190758" cy="369332"/>
          </a:xfrm>
          <a:prstGeom prst="rect">
            <a:avLst/>
          </a:prstGeom>
          <a:noFill/>
        </p:spPr>
        <p:txBody>
          <a:bodyPr wrap="none" lIns="0" tIns="0" rIns="0" bIns="0" rtlCol="0">
            <a:spAutoFit/>
          </a:bodyPr>
          <a:lstStyle/>
          <a:p>
            <a:pPr algn="l"/>
            <a:r>
              <a:rPr lang="en-US" sz="2400" dirty="0">
                <a:solidFill>
                  <a:srgbClr val="FFFF00"/>
                </a:solidFill>
                <a:latin typeface="Roboto" panose="02000000000000000000" pitchFamily="2" charset="0"/>
                <a:ea typeface="Roboto" panose="02000000000000000000" pitchFamily="2" charset="0"/>
              </a:rPr>
              <a:t>&amp;</a:t>
            </a:r>
          </a:p>
        </p:txBody>
      </p:sp>
    </p:spTree>
    <p:extLst>
      <p:ext uri="{BB962C8B-B14F-4D97-AF65-F5344CB8AC3E}">
        <p14:creationId xmlns:p14="http://schemas.microsoft.com/office/powerpoint/2010/main" val="4271758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6BE3740-D74B-46AD-A48F-307633F8C4B4}"/>
              </a:ext>
            </a:extLst>
          </p:cNvPr>
          <p:cNvSpPr>
            <a:spLocks noGrp="1"/>
          </p:cNvSpPr>
          <p:nvPr>
            <p:ph type="title"/>
          </p:nvPr>
        </p:nvSpPr>
        <p:spPr/>
        <p:txBody>
          <a:bodyPr/>
          <a:lstStyle/>
          <a:p>
            <a:r>
              <a:rPr lang="en-US" dirty="0"/>
              <a:t>Integrating PBC into PBAutoBuild</a:t>
            </a:r>
          </a:p>
        </p:txBody>
      </p:sp>
      <p:sp>
        <p:nvSpPr>
          <p:cNvPr id="9" name="Content Placeholder 8">
            <a:extLst>
              <a:ext uri="{FF2B5EF4-FFF2-40B4-BE49-F238E27FC236}">
                <a16:creationId xmlns:a16="http://schemas.microsoft.com/office/drawing/2014/main" id="{2F049B95-D914-48CB-BD91-17F73ABFA2D6}"/>
              </a:ext>
            </a:extLst>
          </p:cNvPr>
          <p:cNvSpPr>
            <a:spLocks noGrp="1"/>
          </p:cNvSpPr>
          <p:nvPr>
            <p:ph sz="quarter" idx="10"/>
          </p:nvPr>
        </p:nvSpPr>
        <p:spPr/>
        <p:txBody>
          <a:bodyPr/>
          <a:lstStyle/>
          <a:p>
            <a:r>
              <a:rPr lang="en-US" dirty="0"/>
              <a:t>PowerBuilder Compiler (PBC) is integrated into PBAutoBuild. The PBC parameters will be supported by PBAutoBuild if you add /pbc parameter to the PBAutoBuild command (to switch to the PBC approach). </a:t>
            </a:r>
          </a:p>
          <a:p>
            <a:r>
              <a:rPr lang="en-US" dirty="0"/>
              <a:t>For PowerServer and PowerClient projects, PBAutoBuild supports deploying only (in addition to compiling and deploying). If the project has been compiled before, you can use /deploy parameter to skip compiling the project again.</a:t>
            </a:r>
          </a:p>
          <a:p>
            <a:endParaRPr lang="en-US" dirty="0"/>
          </a:p>
        </p:txBody>
      </p:sp>
    </p:spTree>
    <p:extLst>
      <p:ext uri="{BB962C8B-B14F-4D97-AF65-F5344CB8AC3E}">
        <p14:creationId xmlns:p14="http://schemas.microsoft.com/office/powerpoint/2010/main" val="396641393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C426E4-DC83-446A-8A25-697255DB332D}"/>
              </a:ext>
            </a:extLst>
          </p:cNvPr>
          <p:cNvSpPr>
            <a:spLocks noGrp="1"/>
          </p:cNvSpPr>
          <p:nvPr>
            <p:ph type="body" sz="quarter" idx="15"/>
          </p:nvPr>
        </p:nvSpPr>
        <p:spPr>
          <a:xfrm>
            <a:off x="1502699" y="2473361"/>
            <a:ext cx="9428537" cy="1911275"/>
          </a:xfrm>
        </p:spPr>
        <p:txBody>
          <a:bodyPr/>
          <a:lstStyle/>
          <a:p>
            <a:r>
              <a:rPr lang="en-US" dirty="0"/>
              <a:t>Demo: Integrating PBC into PBAutoBuild</a:t>
            </a:r>
          </a:p>
        </p:txBody>
      </p:sp>
    </p:spTree>
    <p:extLst>
      <p:ext uri="{BB962C8B-B14F-4D97-AF65-F5344CB8AC3E}">
        <p14:creationId xmlns:p14="http://schemas.microsoft.com/office/powerpoint/2010/main" val="376596267"/>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18E3668-417E-4BDE-9331-C66BF73B350D}"/>
              </a:ext>
            </a:extLst>
          </p:cNvPr>
          <p:cNvSpPr>
            <a:spLocks noGrp="1"/>
          </p:cNvSpPr>
          <p:nvPr>
            <p:ph type="title"/>
          </p:nvPr>
        </p:nvSpPr>
        <p:spPr/>
        <p:txBody>
          <a:bodyPr/>
          <a:lstStyle/>
          <a:p>
            <a:r>
              <a:rPr lang="en-US" dirty="0"/>
              <a:t>Supporting high DPI</a:t>
            </a:r>
          </a:p>
        </p:txBody>
      </p:sp>
      <p:sp>
        <p:nvSpPr>
          <p:cNvPr id="10" name="Content Placeholder 9">
            <a:extLst>
              <a:ext uri="{FF2B5EF4-FFF2-40B4-BE49-F238E27FC236}">
                <a16:creationId xmlns:a16="http://schemas.microsoft.com/office/drawing/2014/main" id="{1F224420-2CF1-4595-B212-E5A518360218}"/>
              </a:ext>
            </a:extLst>
          </p:cNvPr>
          <p:cNvSpPr>
            <a:spLocks noGrp="1"/>
          </p:cNvSpPr>
          <p:nvPr>
            <p:ph sz="quarter" idx="10"/>
          </p:nvPr>
        </p:nvSpPr>
        <p:spPr/>
        <p:txBody>
          <a:bodyPr/>
          <a:lstStyle/>
          <a:p>
            <a:r>
              <a:rPr lang="en-US" dirty="0"/>
              <a:t>Windows provides several DPI awareness modes:</a:t>
            </a:r>
          </a:p>
          <a:p>
            <a:pPr lvl="1"/>
            <a:r>
              <a:rPr lang="en-US" dirty="0"/>
              <a:t>DPI Unaware</a:t>
            </a:r>
          </a:p>
          <a:p>
            <a:pPr lvl="2"/>
            <a:r>
              <a:rPr lang="en-US" dirty="0"/>
              <a:t>Always render at a fixed DPI scale of 96 (100%)</a:t>
            </a:r>
          </a:p>
          <a:p>
            <a:pPr lvl="1"/>
            <a:r>
              <a:rPr lang="en-US" dirty="0"/>
              <a:t>System DPI Awareness</a:t>
            </a:r>
          </a:p>
          <a:p>
            <a:pPr lvl="2"/>
            <a:r>
              <a:rPr lang="en-US" dirty="0"/>
              <a:t>Adjusts to initial DPI of primary monitor, do not respond to DPI changes</a:t>
            </a:r>
          </a:p>
          <a:p>
            <a:pPr lvl="1"/>
            <a:r>
              <a:rPr lang="en-US" dirty="0"/>
              <a:t>Per Monitor (V1) DPI Awareness</a:t>
            </a:r>
          </a:p>
          <a:p>
            <a:pPr lvl="2"/>
            <a:r>
              <a:rPr lang="en-US" dirty="0"/>
              <a:t>Responds to DPI changes, but is very limited</a:t>
            </a:r>
          </a:p>
          <a:p>
            <a:pPr lvl="1"/>
            <a:r>
              <a:rPr lang="en-US" dirty="0"/>
              <a:t>Per-Monitor (V2) DPI Awareness</a:t>
            </a:r>
          </a:p>
          <a:p>
            <a:pPr lvl="2"/>
            <a:r>
              <a:rPr lang="en-US" dirty="0"/>
              <a:t>Responds to DPI changes, recommended setting</a:t>
            </a:r>
          </a:p>
          <a:p>
            <a:pPr lvl="1"/>
            <a:r>
              <a:rPr lang="en-US" dirty="0"/>
              <a:t>DPI Unaware GDI Scaled</a:t>
            </a:r>
          </a:p>
          <a:p>
            <a:pPr lvl="2"/>
            <a:r>
              <a:rPr lang="en-US" dirty="0"/>
              <a:t>Uses GDI Scaling rather than DPI settings to try to improve application appearance</a:t>
            </a:r>
          </a:p>
          <a:p>
            <a:endParaRPr lang="en-US" dirty="0"/>
          </a:p>
        </p:txBody>
      </p:sp>
    </p:spTree>
    <p:extLst>
      <p:ext uri="{BB962C8B-B14F-4D97-AF65-F5344CB8AC3E}">
        <p14:creationId xmlns:p14="http://schemas.microsoft.com/office/powerpoint/2010/main" val="341173103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CD559C0-7552-4963-92CD-EFBC1224D313}"/>
              </a:ext>
            </a:extLst>
          </p:cNvPr>
          <p:cNvSpPr>
            <a:spLocks noGrp="1"/>
          </p:cNvSpPr>
          <p:nvPr>
            <p:ph type="title"/>
          </p:nvPr>
        </p:nvSpPr>
        <p:spPr>
          <a:xfrm>
            <a:off x="588263" y="457200"/>
            <a:ext cx="11018520" cy="553998"/>
          </a:xfrm>
        </p:spPr>
        <p:txBody>
          <a:bodyPr/>
          <a:lstStyle/>
          <a:p>
            <a:r>
              <a:rPr lang="en-US" dirty="0"/>
              <a:t>Supporting high DPI</a:t>
            </a:r>
          </a:p>
        </p:txBody>
      </p:sp>
      <p:sp>
        <p:nvSpPr>
          <p:cNvPr id="7" name="Text Placeholder 6">
            <a:extLst>
              <a:ext uri="{FF2B5EF4-FFF2-40B4-BE49-F238E27FC236}">
                <a16:creationId xmlns:a16="http://schemas.microsoft.com/office/drawing/2014/main" id="{1DEE7D22-2417-46BC-973D-B868B03391D9}"/>
              </a:ext>
            </a:extLst>
          </p:cNvPr>
          <p:cNvSpPr>
            <a:spLocks noGrp="1"/>
          </p:cNvSpPr>
          <p:nvPr>
            <p:ph sz="quarter" idx="10"/>
          </p:nvPr>
        </p:nvSpPr>
        <p:spPr>
          <a:xfrm>
            <a:off x="584200" y="1435100"/>
            <a:ext cx="11018838" cy="4833938"/>
          </a:xfrm>
        </p:spPr>
        <p:txBody>
          <a:bodyPr/>
          <a:lstStyle/>
          <a:p>
            <a:r>
              <a:rPr lang="en-US" dirty="0"/>
              <a:t>For more information on what the different settings do see:</a:t>
            </a:r>
          </a:p>
          <a:p>
            <a:pPr lvl="2"/>
            <a:r>
              <a:rPr lang="en-US" dirty="0"/>
              <a:t>https://learn.microsoft.com/en-us/windows/win32/hidpi/high-dpi-desktop-application-development-on-windows</a:t>
            </a:r>
          </a:p>
          <a:p>
            <a:r>
              <a:rPr lang="en-US" dirty="0"/>
              <a:t>For information on how to set the DPI awareness via a manifest file see:</a:t>
            </a:r>
          </a:p>
          <a:p>
            <a:pPr lvl="1"/>
            <a:r>
              <a:rPr lang="en-US" dirty="0"/>
              <a:t>https://learn.microsoft.com/en-us/windows/win32/hidpi/setting-the-default-dpi-awareness-for-a-process#setting-default-awareness-with-the-application-manifest</a:t>
            </a:r>
          </a:p>
          <a:p>
            <a:r>
              <a:rPr lang="en-US" dirty="0"/>
              <a:t>For information on GDI Scaling see:</a:t>
            </a:r>
          </a:p>
          <a:p>
            <a:pPr lvl="1"/>
            <a:r>
              <a:rPr lang="en-US" dirty="0"/>
              <a:t>https://blogs.windows.com/windowsdeveloper/2017/05/19/improving-high-dpi-experience-gdi-based-desktop-apps/</a:t>
            </a:r>
          </a:p>
          <a:p>
            <a:endParaRPr lang="en-US" dirty="0"/>
          </a:p>
        </p:txBody>
      </p:sp>
    </p:spTree>
    <p:extLst>
      <p:ext uri="{BB962C8B-B14F-4D97-AF65-F5344CB8AC3E}">
        <p14:creationId xmlns:p14="http://schemas.microsoft.com/office/powerpoint/2010/main" val="2838487932"/>
      </p:ext>
    </p:extLst>
  </p:cSld>
  <p:clrMapOvr>
    <a:masterClrMapping/>
  </p:clrMapOvr>
  <p:transition>
    <p:fade/>
  </p:transition>
</p:sld>
</file>

<file path=ppt/theme/theme1.xml><?xml version="1.0" encoding="utf-8"?>
<a:theme xmlns:a="http://schemas.openxmlformats.org/drawingml/2006/main" name="ELEVATE 2024 16:9 Template Dark">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chemeClr val="bg1"/>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Presentation6" id="{1BA7CB22-62E7-4DD1-BBBE-95E18A4B9C21}" vid="{764A15BE-526C-4935-B562-56395E62A25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804751ba-60e0-4191-9865-d7e5284c1d69">
      <Terms xmlns="http://schemas.microsoft.com/office/infopath/2007/PartnerControls"/>
    </lcf76f155ced4ddcb4097134ff3c332f>
    <Number xmlns="804751ba-60e0-4191-9865-d7e5284c1d69" xsi:nil="true"/>
    <TaxCatchAll xmlns="230e9df3-be65-4c73-a93b-d1236ebd677e" xsi:nil="true"/>
    <Time xmlns="804751ba-60e0-4191-9865-d7e5284c1d69" xsi:nil="true"/>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2FE71A6B924FC94981CCAD1A585590D8" ma:contentTypeVersion="23" ma:contentTypeDescription="新しいドキュメントを作成します。" ma:contentTypeScope="" ma:versionID="260ce32e198313209aefe9a6eb0565cd">
  <xsd:schema xmlns:xsd="http://www.w3.org/2001/XMLSchema" xmlns:xs="http://www.w3.org/2001/XMLSchema" xmlns:p="http://schemas.microsoft.com/office/2006/metadata/properties" xmlns:ns1="http://schemas.microsoft.com/sharepoint/v3" xmlns:ns2="804751ba-60e0-4191-9865-d7e5284c1d69" xmlns:ns3="913b567d-4c83-4181-a45c-f04ce7e1b72e" xmlns:ns4="230e9df3-be65-4c73-a93b-d1236ebd677e" targetNamespace="http://schemas.microsoft.com/office/2006/metadata/properties" ma:root="true" ma:fieldsID="da7209eda1bf437f1545f660aaed65a0" ns1:_="" ns2:_="" ns3:_="" ns4:_="">
    <xsd:import namespace="http://schemas.microsoft.com/sharepoint/v3"/>
    <xsd:import namespace="804751ba-60e0-4191-9865-d7e5284c1d69"/>
    <xsd:import namespace="913b567d-4c83-4181-a45c-f04ce7e1b72e"/>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Location" minOccurs="0"/>
                <xsd:element ref="ns1:_ip_UnifiedCompliancePolicyProperties" minOccurs="0"/>
                <xsd:element ref="ns1:_ip_UnifiedCompliancePolicyUIAction" minOccurs="0"/>
                <xsd:element ref="ns2:Number" minOccurs="0"/>
                <xsd:element ref="ns2:MediaLengthInSeconds" minOccurs="0"/>
                <xsd:element ref="ns2:lcf76f155ced4ddcb4097134ff3c332f" minOccurs="0"/>
                <xsd:element ref="ns4:TaxCatchAll" minOccurs="0"/>
                <xsd:element ref="ns2:Time"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統合コンプライアンス ポリシーのプロパティ" ma:hidden="true" ma:internalName="_ip_UnifiedCompliancePolicyProperties" ma:readOnly="false">
      <xsd:simpleType>
        <xsd:restriction base="dms:Note"/>
      </xsd:simpleType>
    </xsd:element>
    <xsd:element name="_ip_UnifiedCompliancePolicyUIAction" ma:index="20" nillable="true" ma:displayName="統合コンプライアンス ポリシーの UI アクション"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04751ba-60e0-4191-9865-d7e5284c1d6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hidden="true" ma:internalName="MediaServiceKeyPoints" ma:readOnly="true">
      <xsd:simpleType>
        <xsd:restriction base="dms:Note"/>
      </xsd:simpleType>
    </xsd:element>
    <xsd:element name="MediaServiceOCR" ma:index="17" nillable="true" ma:displayName="Extracted Text" ma:hidden="true" ma:internalName="MediaServiceOCR" ma:readOnly="true">
      <xsd:simpleType>
        <xsd:restriction base="dms:Note"/>
      </xsd:simpleType>
    </xsd:element>
    <xsd:element name="MediaServiceLocation" ma:index="18" nillable="true" ma:displayName="Location" ma:hidden="true" ma:internalName="MediaServiceLocation" ma:readOnly="true">
      <xsd:simpleType>
        <xsd:restriction base="dms:Text"/>
      </xsd:simpleType>
    </xsd:element>
    <xsd:element name="Number" ma:index="21" nillable="true" ma:displayName="Number" ma:format="Dropdown" ma:internalName="Number" ma:percentage="FALSE">
      <xsd:simpleType>
        <xsd:restriction base="dms:Number"/>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画像タグ"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Time" ma:index="26" nillable="true" ma:displayName="Time" ma:format="DateTime" ma:internalName="Tim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13b567d-4c83-4181-a45c-f04ce7e1b72e" elementFormDefault="qualified">
    <xsd:import namespace="http://schemas.microsoft.com/office/2006/documentManagement/types"/>
    <xsd:import namespace="http://schemas.microsoft.com/office/infopath/2007/PartnerControls"/>
    <xsd:element name="SharedWithUsers" ma:index="11" nillable="true" ma:displayName="共有相手"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共有相手の詳細情報"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5" nillable="true" ma:displayName="Taxonomy Catch All Column" ma:hidden="true" ma:list="{ae7d3c4e-66c4-4603-a26b-8d6b1e039262}" ma:internalName="TaxCatchAll" ma:showField="CatchAllData" ma:web="913b567d-4c83-4181-a45c-f04ce7e1b72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コンテンツ タイプ"/>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747CFD9-7812-4C52-8D4C-EC8A92AF0990}">
  <ds:schemaRefs>
    <ds:schemaRef ds:uri="913b567d-4c83-4181-a45c-f04ce7e1b72e"/>
    <ds:schemaRef ds:uri="http://purl.org/dc/elements/1.1/"/>
    <ds:schemaRef ds:uri="http://purl.org/dc/terms/"/>
    <ds:schemaRef ds:uri="804751ba-60e0-4191-9865-d7e5284c1d69"/>
    <ds:schemaRef ds:uri="http://www.w3.org/XML/1998/namespace"/>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230e9df3-be65-4c73-a93b-d1236ebd677e"/>
    <ds:schemaRef ds:uri="http://schemas.microsoft.com/sharepoint/v3"/>
    <ds:schemaRef ds:uri="http://schemas.microsoft.com/office/2006/metadata/properties"/>
  </ds:schemaRefs>
</ds:datastoreItem>
</file>

<file path=customXml/itemProps2.xml><?xml version="1.0" encoding="utf-8"?>
<ds:datastoreItem xmlns:ds="http://schemas.openxmlformats.org/officeDocument/2006/customXml" ds:itemID="{014FF18F-5C7D-45E8-BA0F-0183703AAA9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04751ba-60e0-4191-9865-d7e5284c1d69"/>
    <ds:schemaRef ds:uri="913b567d-4c83-4181-a45c-f04ce7e1b72e"/>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9168BCE-0005-4D6F-A1A4-6195094EF307}">
  <ds:schemaRefs>
    <ds:schemaRef ds:uri="http://schemas.microsoft.com/sharepoint/v3/contenttype/forms"/>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
  <TotalTime>0</TotalTime>
  <Words>2500</Words>
  <Application>Microsoft Office PowerPoint</Application>
  <PresentationFormat>Widescreen</PresentationFormat>
  <Paragraphs>261</Paragraphs>
  <Slides>52</Slides>
  <Notes>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52</vt:i4>
      </vt:variant>
    </vt:vector>
  </HeadingPairs>
  <TitlesOfParts>
    <vt:vector size="62" baseType="lpstr">
      <vt:lpstr>DengXian</vt:lpstr>
      <vt:lpstr>Abadi</vt:lpstr>
      <vt:lpstr>Arial</vt:lpstr>
      <vt:lpstr>Calibri</vt:lpstr>
      <vt:lpstr>Roboto</vt:lpstr>
      <vt:lpstr>Roboto Medium</vt:lpstr>
      <vt:lpstr>Segoe UI</vt:lpstr>
      <vt:lpstr>Segoe UI Semibold</vt:lpstr>
      <vt:lpstr>Wingdings</vt:lpstr>
      <vt:lpstr>ELEVATE 2024 16:9 Template Dark</vt:lpstr>
      <vt:lpstr>New Development Features in PowerBuilder 2025</vt:lpstr>
      <vt:lpstr>DISCLAIMER</vt:lpstr>
      <vt:lpstr>Session Agenda</vt:lpstr>
      <vt:lpstr>Presenter Profile</vt:lpstr>
      <vt:lpstr>Company Profile</vt:lpstr>
      <vt:lpstr>Integrating PBC into PBAutoBuild</vt:lpstr>
      <vt:lpstr>PowerPoint Presentation</vt:lpstr>
      <vt:lpstr>Supporting high DPI</vt:lpstr>
      <vt:lpstr>Supporting high DPI</vt:lpstr>
      <vt:lpstr>Supporting high DPI</vt:lpstr>
      <vt:lpstr>Supporting high DPI</vt:lpstr>
      <vt:lpstr>Supporting high DPI</vt:lpstr>
      <vt:lpstr>Supporting high DPI</vt:lpstr>
      <vt:lpstr>Supporting high DPI</vt:lpstr>
      <vt:lpstr>Supporting high DPI</vt:lpstr>
      <vt:lpstr>Supporting high DPI</vt:lpstr>
      <vt:lpstr>PowerPoint Presentation</vt:lpstr>
      <vt:lpstr>Connecting with PostgreSQL via ADO.NET driver</vt:lpstr>
      <vt:lpstr>Connecting with PostgreSQL via ADO.NET driver</vt:lpstr>
      <vt:lpstr>Connecting with PostgreSQL via ADO.NET driver</vt:lpstr>
      <vt:lpstr>Connecting with PostgreSQL via ADO.NET driver</vt:lpstr>
      <vt:lpstr>PowerPoint Presentation</vt:lpstr>
      <vt:lpstr>Upgrading to .NET 8 and removing .NET Framework</vt:lpstr>
      <vt:lpstr>SMTPClient supports various authentication type</vt:lpstr>
      <vt:lpstr>Theme enhancement</vt:lpstr>
      <vt:lpstr>TabbedView enhancement</vt:lpstr>
      <vt:lpstr>PowerPoint Presentation</vt:lpstr>
      <vt:lpstr>DataWindow enhancements</vt:lpstr>
      <vt:lpstr>PowerPoint Presentation</vt:lpstr>
      <vt:lpstr>Source control enhancements</vt:lpstr>
      <vt:lpstr>Source control enhancements</vt:lpstr>
      <vt:lpstr>Source control enhancements</vt:lpstr>
      <vt:lpstr>Source control enhancements</vt:lpstr>
      <vt:lpstr>Source control enhancements</vt:lpstr>
      <vt:lpstr>PowerPoint Presentation</vt:lpstr>
      <vt:lpstr>PDF Builder enhancements</vt:lpstr>
      <vt:lpstr>Creating Form objects </vt:lpstr>
      <vt:lpstr>Creating Form objects</vt:lpstr>
      <vt:lpstr>Importing PDF Blob to PDF document </vt:lpstr>
      <vt:lpstr>PowerPoint Presentation</vt:lpstr>
      <vt:lpstr>Supporting multiple display monitors</vt:lpstr>
      <vt:lpstr>Supporting multiple display monitors</vt:lpstr>
      <vt:lpstr>Supporting multiple display monitors</vt:lpstr>
      <vt:lpstr>PowerPoint Presentation</vt:lpstr>
      <vt:lpstr>Placeholder property for EditMask and MultiLineEdit</vt:lpstr>
      <vt:lpstr>PowerPoint Presentation</vt:lpstr>
      <vt:lpstr>Installer changes</vt:lpstr>
      <vt:lpstr>Discontinued/Obsolete Features</vt:lpstr>
      <vt:lpstr>Session Agenda (recap)</vt:lpstr>
      <vt:lpstr>Connect with Us</vt:lpstr>
      <vt:lpstr>Thank you</vt:lpstr>
      <vt:lpstr>Q&amp;A Time</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2023-11-20T22:55:58Z</dcterms:created>
  <dcterms:modified xsi:type="dcterms:W3CDTF">2024-11-12T07:03:28Z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0x0101002FE71A6B924FC94981CCAD1A585590D8</vt:lpwstr>
  </property>
</Properties>
</file>